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6" r:id="rId1"/>
  </p:sldMasterIdLst>
  <p:notesMasterIdLst>
    <p:notesMasterId r:id="rId28"/>
  </p:notesMasterIdLst>
  <p:sldIdLst>
    <p:sldId id="283" r:id="rId2"/>
    <p:sldId id="288" r:id="rId3"/>
    <p:sldId id="285" r:id="rId4"/>
    <p:sldId id="306" r:id="rId5"/>
    <p:sldId id="311" r:id="rId6"/>
    <p:sldId id="290" r:id="rId7"/>
    <p:sldId id="263" r:id="rId8"/>
    <p:sldId id="312" r:id="rId9"/>
    <p:sldId id="310" r:id="rId10"/>
    <p:sldId id="309" r:id="rId11"/>
    <p:sldId id="308" r:id="rId12"/>
    <p:sldId id="307" r:id="rId13"/>
    <p:sldId id="280" r:id="rId14"/>
    <p:sldId id="291" r:id="rId15"/>
    <p:sldId id="293" r:id="rId16"/>
    <p:sldId id="294" r:id="rId17"/>
    <p:sldId id="296" r:id="rId18"/>
    <p:sldId id="297" r:id="rId19"/>
    <p:sldId id="298" r:id="rId20"/>
    <p:sldId id="299" r:id="rId21"/>
    <p:sldId id="300" r:id="rId22"/>
    <p:sldId id="301" r:id="rId23"/>
    <p:sldId id="302" r:id="rId24"/>
    <p:sldId id="303" r:id="rId25"/>
    <p:sldId id="304" r:id="rId26"/>
    <p:sldId id="305"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Poppins" panose="00000500000000000000" pitchFamily="2" charset="0"/>
      <p:regular r:id="rId33"/>
      <p:bold r:id="rId34"/>
      <p:italic r:id="rId35"/>
      <p:boldItalic r:id="rId36"/>
    </p:embeddedFont>
    <p:embeddedFont>
      <p:font typeface="Poppins Medium" panose="00000600000000000000" pitchFamily="2" charset="0"/>
      <p:regular r:id="rId37"/>
      <p:bold r:id="rId38"/>
      <p:italic r:id="rId39"/>
      <p:boldItalic r:id="rId40"/>
    </p:embeddedFont>
    <p:embeddedFont>
      <p:font typeface="Trebuchet MS" panose="020B0603020202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A1A365-93E1-4837-9EB3-07F32A68AE79}">
  <a:tblStyle styleId="{9EA1A365-93E1-4837-9EB3-07F32A68AE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48" autoAdjust="0"/>
    <p:restoredTop sz="96370"/>
  </p:normalViewPr>
  <p:slideViewPr>
    <p:cSldViewPr snapToGrid="0" snapToObjects="1">
      <p:cViewPr varScale="1">
        <p:scale>
          <a:sx n="104" d="100"/>
          <a:sy n="104" d="100"/>
        </p:scale>
        <p:origin x="984" y="7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3.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FD9AD0-C75A-4418-82A3-655A9AAF9700}" type="doc">
      <dgm:prSet loTypeId="urn:microsoft.com/office/officeart/2005/8/layout/process1" loCatId="process" qsTypeId="urn:microsoft.com/office/officeart/2005/8/quickstyle/simple1" qsCatId="simple" csTypeId="urn:microsoft.com/office/officeart/2005/8/colors/accent1_2" csCatId="accent1" phldr="1"/>
      <dgm:spPr/>
    </dgm:pt>
    <dgm:pt modelId="{E438B1BC-17A5-483F-8624-28FC047BEA96}">
      <dgm:prSet phldrT="[Text]"/>
      <dgm:spPr/>
      <dgm:t>
        <a:bodyPr/>
        <a:lstStyle/>
        <a:p>
          <a:r>
            <a:rPr lang="en-US" dirty="0"/>
            <a:t>6: Qualify</a:t>
          </a:r>
          <a:endParaRPr lang="en-IN" dirty="0"/>
        </a:p>
      </dgm:t>
    </dgm:pt>
    <dgm:pt modelId="{21B02179-28EB-4C34-8129-12A8CF9999D3}" type="parTrans" cxnId="{04AE34AB-F7DA-402A-9386-94CEF6A44A2E}">
      <dgm:prSet/>
      <dgm:spPr/>
      <dgm:t>
        <a:bodyPr/>
        <a:lstStyle/>
        <a:p>
          <a:endParaRPr lang="en-IN"/>
        </a:p>
      </dgm:t>
    </dgm:pt>
    <dgm:pt modelId="{24FE8EB5-1A4E-4B81-89B9-D09FACEF3952}" type="sibTrans" cxnId="{04AE34AB-F7DA-402A-9386-94CEF6A44A2E}">
      <dgm:prSet/>
      <dgm:spPr/>
      <dgm:t>
        <a:bodyPr/>
        <a:lstStyle/>
        <a:p>
          <a:endParaRPr lang="en-IN"/>
        </a:p>
      </dgm:t>
    </dgm:pt>
    <dgm:pt modelId="{83D4ABFC-E4EC-4C23-80A5-18F30A18DE04}">
      <dgm:prSet phldrT="[Text]"/>
      <dgm:spPr/>
      <dgm:t>
        <a:bodyPr/>
        <a:lstStyle/>
        <a:p>
          <a:r>
            <a:rPr lang="en-US" dirty="0"/>
            <a:t>5: Define</a:t>
          </a:r>
          <a:endParaRPr lang="en-IN" dirty="0"/>
        </a:p>
      </dgm:t>
    </dgm:pt>
    <dgm:pt modelId="{448BAF4F-32A6-4870-B11A-339C57C64977}" type="parTrans" cxnId="{B6A69D23-CA20-426C-806D-2432BD501DB5}">
      <dgm:prSet/>
      <dgm:spPr/>
      <dgm:t>
        <a:bodyPr/>
        <a:lstStyle/>
        <a:p>
          <a:endParaRPr lang="en-IN"/>
        </a:p>
      </dgm:t>
    </dgm:pt>
    <dgm:pt modelId="{8F2051BA-F147-40C3-B8F4-C4C1115594D3}" type="sibTrans" cxnId="{B6A69D23-CA20-426C-806D-2432BD501DB5}">
      <dgm:prSet/>
      <dgm:spPr/>
      <dgm:t>
        <a:bodyPr/>
        <a:lstStyle/>
        <a:p>
          <a:endParaRPr lang="en-IN"/>
        </a:p>
      </dgm:t>
    </dgm:pt>
    <dgm:pt modelId="{681BAD36-E841-4AF5-8DAF-7E1E2851AC6B}">
      <dgm:prSet phldrT="[Text]"/>
      <dgm:spPr/>
      <dgm:t>
        <a:bodyPr/>
        <a:lstStyle/>
        <a:p>
          <a:r>
            <a:rPr lang="en-US" dirty="0"/>
            <a:t>3: Develop</a:t>
          </a:r>
          <a:endParaRPr lang="en-IN" dirty="0"/>
        </a:p>
      </dgm:t>
    </dgm:pt>
    <dgm:pt modelId="{628EDB33-4F48-4434-A6E1-255FD9359BF4}" type="parTrans" cxnId="{1D9AC3EB-03A9-43FD-B74D-A591DA4C4A2D}">
      <dgm:prSet/>
      <dgm:spPr/>
      <dgm:t>
        <a:bodyPr/>
        <a:lstStyle/>
        <a:p>
          <a:endParaRPr lang="en-IN"/>
        </a:p>
      </dgm:t>
    </dgm:pt>
    <dgm:pt modelId="{4FE971FC-FEA6-4E01-8CE8-ECAD561425EB}" type="sibTrans" cxnId="{1D9AC3EB-03A9-43FD-B74D-A591DA4C4A2D}">
      <dgm:prSet/>
      <dgm:spPr/>
      <dgm:t>
        <a:bodyPr/>
        <a:lstStyle/>
        <a:p>
          <a:endParaRPr lang="en-IN"/>
        </a:p>
      </dgm:t>
    </dgm:pt>
    <dgm:pt modelId="{41A2EE3C-E92C-4D0B-A690-126E63A608F3}">
      <dgm:prSet phldrT="[Text]"/>
      <dgm:spPr/>
      <dgm:t>
        <a:bodyPr/>
        <a:lstStyle/>
        <a:p>
          <a:r>
            <a:rPr lang="en-US" dirty="0"/>
            <a:t>2: Design</a:t>
          </a:r>
          <a:endParaRPr lang="en-IN" dirty="0"/>
        </a:p>
      </dgm:t>
    </dgm:pt>
    <dgm:pt modelId="{DBCFF45A-9B0D-46FC-A70E-B304EDCBA591}" type="parTrans" cxnId="{6F702F9C-EC90-446F-B1A8-AC0AD74229A5}">
      <dgm:prSet/>
      <dgm:spPr/>
      <dgm:t>
        <a:bodyPr/>
        <a:lstStyle/>
        <a:p>
          <a:endParaRPr lang="en-IN"/>
        </a:p>
      </dgm:t>
    </dgm:pt>
    <dgm:pt modelId="{A227F2F4-C797-4F3D-AEB0-EC7166DAEFE6}" type="sibTrans" cxnId="{6F702F9C-EC90-446F-B1A8-AC0AD74229A5}">
      <dgm:prSet/>
      <dgm:spPr/>
      <dgm:t>
        <a:bodyPr/>
        <a:lstStyle/>
        <a:p>
          <a:endParaRPr lang="en-IN"/>
        </a:p>
      </dgm:t>
    </dgm:pt>
    <dgm:pt modelId="{F61875FC-F32C-4F02-8072-87FB341F612C}">
      <dgm:prSet phldrT="[Text]"/>
      <dgm:spPr/>
      <dgm:t>
        <a:bodyPr/>
        <a:lstStyle/>
        <a:p>
          <a:r>
            <a:rPr lang="en-US" dirty="0"/>
            <a:t>4: Design Win</a:t>
          </a:r>
          <a:endParaRPr lang="en-IN" dirty="0"/>
        </a:p>
      </dgm:t>
    </dgm:pt>
    <dgm:pt modelId="{6622BFA1-0A4B-45F1-BA84-8D70E09EEA1F}" type="parTrans" cxnId="{B00B1CDF-9854-42E1-90A6-E2E988AE0356}">
      <dgm:prSet/>
      <dgm:spPr/>
      <dgm:t>
        <a:bodyPr/>
        <a:lstStyle/>
        <a:p>
          <a:endParaRPr lang="en-IN"/>
        </a:p>
      </dgm:t>
    </dgm:pt>
    <dgm:pt modelId="{72218835-D55D-40A6-92E4-F7C8176951F4}" type="sibTrans" cxnId="{B00B1CDF-9854-42E1-90A6-E2E988AE0356}">
      <dgm:prSet/>
      <dgm:spPr/>
      <dgm:t>
        <a:bodyPr/>
        <a:lstStyle/>
        <a:p>
          <a:endParaRPr lang="en-IN"/>
        </a:p>
      </dgm:t>
    </dgm:pt>
    <dgm:pt modelId="{55106456-CFEA-4514-BDA5-0E02D42A7C0B}">
      <dgm:prSet phldrT="[Text]"/>
      <dgm:spPr/>
      <dgm:t>
        <a:bodyPr/>
        <a:lstStyle/>
        <a:p>
          <a:r>
            <a:rPr lang="en-US" dirty="0"/>
            <a:t>Production Win</a:t>
          </a:r>
          <a:endParaRPr lang="en-IN" dirty="0"/>
        </a:p>
      </dgm:t>
    </dgm:pt>
    <dgm:pt modelId="{B8696199-CDF0-4448-84F6-1F366731645C}" type="parTrans" cxnId="{1E39E2FB-733F-4ACB-8F28-19F2B63DC811}">
      <dgm:prSet/>
      <dgm:spPr/>
      <dgm:t>
        <a:bodyPr/>
        <a:lstStyle/>
        <a:p>
          <a:endParaRPr lang="en-IN"/>
        </a:p>
      </dgm:t>
    </dgm:pt>
    <dgm:pt modelId="{E85CA847-88B0-48F5-A9D0-D84F5F95DB2B}" type="sibTrans" cxnId="{1E39E2FB-733F-4ACB-8F28-19F2B63DC811}">
      <dgm:prSet/>
      <dgm:spPr/>
      <dgm:t>
        <a:bodyPr/>
        <a:lstStyle/>
        <a:p>
          <a:endParaRPr lang="en-IN"/>
        </a:p>
      </dgm:t>
    </dgm:pt>
    <dgm:pt modelId="{4B887ABB-914E-4EF7-9A8F-65B038E76690}" type="pres">
      <dgm:prSet presAssocID="{B4FD9AD0-C75A-4418-82A3-655A9AAF9700}" presName="Name0" presStyleCnt="0">
        <dgm:presLayoutVars>
          <dgm:dir/>
          <dgm:resizeHandles val="exact"/>
        </dgm:presLayoutVars>
      </dgm:prSet>
      <dgm:spPr/>
    </dgm:pt>
    <dgm:pt modelId="{1A43DCC1-7904-46F3-AABA-5DA25A4534D0}" type="pres">
      <dgm:prSet presAssocID="{E438B1BC-17A5-483F-8624-28FC047BEA96}" presName="node" presStyleLbl="node1" presStyleIdx="0" presStyleCnt="6">
        <dgm:presLayoutVars>
          <dgm:bulletEnabled val="1"/>
        </dgm:presLayoutVars>
      </dgm:prSet>
      <dgm:spPr/>
    </dgm:pt>
    <dgm:pt modelId="{71D06758-DBE6-4E15-ADE9-B7FB1B6AC74B}" type="pres">
      <dgm:prSet presAssocID="{24FE8EB5-1A4E-4B81-89B9-D09FACEF3952}" presName="sibTrans" presStyleLbl="sibTrans2D1" presStyleIdx="0" presStyleCnt="5"/>
      <dgm:spPr/>
    </dgm:pt>
    <dgm:pt modelId="{3B2957DE-245C-4A9C-900F-814C1DDDC0DA}" type="pres">
      <dgm:prSet presAssocID="{24FE8EB5-1A4E-4B81-89B9-D09FACEF3952}" presName="connectorText" presStyleLbl="sibTrans2D1" presStyleIdx="0" presStyleCnt="5"/>
      <dgm:spPr/>
    </dgm:pt>
    <dgm:pt modelId="{220CCE9B-3438-4012-A784-05BA9F53504F}" type="pres">
      <dgm:prSet presAssocID="{83D4ABFC-E4EC-4C23-80A5-18F30A18DE04}" presName="node" presStyleLbl="node1" presStyleIdx="1" presStyleCnt="6">
        <dgm:presLayoutVars>
          <dgm:bulletEnabled val="1"/>
        </dgm:presLayoutVars>
      </dgm:prSet>
      <dgm:spPr/>
    </dgm:pt>
    <dgm:pt modelId="{4C5CB6BE-DB9C-4B4B-8021-F4E37972F993}" type="pres">
      <dgm:prSet presAssocID="{8F2051BA-F147-40C3-B8F4-C4C1115594D3}" presName="sibTrans" presStyleLbl="sibTrans2D1" presStyleIdx="1" presStyleCnt="5"/>
      <dgm:spPr/>
    </dgm:pt>
    <dgm:pt modelId="{84A1F998-4A14-4CB7-8621-3486A0051541}" type="pres">
      <dgm:prSet presAssocID="{8F2051BA-F147-40C3-B8F4-C4C1115594D3}" presName="connectorText" presStyleLbl="sibTrans2D1" presStyleIdx="1" presStyleCnt="5"/>
      <dgm:spPr/>
    </dgm:pt>
    <dgm:pt modelId="{6A691044-E849-478A-978C-2EF065FFF629}" type="pres">
      <dgm:prSet presAssocID="{681BAD36-E841-4AF5-8DAF-7E1E2851AC6B}" presName="node" presStyleLbl="node1" presStyleIdx="2" presStyleCnt="6">
        <dgm:presLayoutVars>
          <dgm:bulletEnabled val="1"/>
        </dgm:presLayoutVars>
      </dgm:prSet>
      <dgm:spPr/>
    </dgm:pt>
    <dgm:pt modelId="{881BAB62-803B-4504-8F4C-F42289C119F6}" type="pres">
      <dgm:prSet presAssocID="{4FE971FC-FEA6-4E01-8CE8-ECAD561425EB}" presName="sibTrans" presStyleLbl="sibTrans2D1" presStyleIdx="2" presStyleCnt="5"/>
      <dgm:spPr/>
    </dgm:pt>
    <dgm:pt modelId="{FC238876-9CFA-4D2D-967B-6B250AA1DDC3}" type="pres">
      <dgm:prSet presAssocID="{4FE971FC-FEA6-4E01-8CE8-ECAD561425EB}" presName="connectorText" presStyleLbl="sibTrans2D1" presStyleIdx="2" presStyleCnt="5"/>
      <dgm:spPr/>
    </dgm:pt>
    <dgm:pt modelId="{9E64FA0E-718D-4833-A7E0-1D2E9895D0A2}" type="pres">
      <dgm:prSet presAssocID="{41A2EE3C-E92C-4D0B-A690-126E63A608F3}" presName="node" presStyleLbl="node1" presStyleIdx="3" presStyleCnt="6">
        <dgm:presLayoutVars>
          <dgm:bulletEnabled val="1"/>
        </dgm:presLayoutVars>
      </dgm:prSet>
      <dgm:spPr/>
    </dgm:pt>
    <dgm:pt modelId="{D944691C-7297-49DA-8B61-AFCEB1333DAA}" type="pres">
      <dgm:prSet presAssocID="{A227F2F4-C797-4F3D-AEB0-EC7166DAEFE6}" presName="sibTrans" presStyleLbl="sibTrans2D1" presStyleIdx="3" presStyleCnt="5"/>
      <dgm:spPr/>
    </dgm:pt>
    <dgm:pt modelId="{629430DD-C64E-41AE-8832-A1BB5DCE0291}" type="pres">
      <dgm:prSet presAssocID="{A227F2F4-C797-4F3D-AEB0-EC7166DAEFE6}" presName="connectorText" presStyleLbl="sibTrans2D1" presStyleIdx="3" presStyleCnt="5"/>
      <dgm:spPr/>
    </dgm:pt>
    <dgm:pt modelId="{3D42AF6D-AFF8-41D2-B3AA-E958FBD29122}" type="pres">
      <dgm:prSet presAssocID="{F61875FC-F32C-4F02-8072-87FB341F612C}" presName="node" presStyleLbl="node1" presStyleIdx="4" presStyleCnt="6">
        <dgm:presLayoutVars>
          <dgm:bulletEnabled val="1"/>
        </dgm:presLayoutVars>
      </dgm:prSet>
      <dgm:spPr/>
    </dgm:pt>
    <dgm:pt modelId="{1F49EEE1-AC6A-4100-9148-5C792D667C81}" type="pres">
      <dgm:prSet presAssocID="{72218835-D55D-40A6-92E4-F7C8176951F4}" presName="sibTrans" presStyleLbl="sibTrans2D1" presStyleIdx="4" presStyleCnt="5"/>
      <dgm:spPr/>
    </dgm:pt>
    <dgm:pt modelId="{BCAF545B-A565-44CA-A509-D9B0F5B8C9F1}" type="pres">
      <dgm:prSet presAssocID="{72218835-D55D-40A6-92E4-F7C8176951F4}" presName="connectorText" presStyleLbl="sibTrans2D1" presStyleIdx="4" presStyleCnt="5"/>
      <dgm:spPr/>
    </dgm:pt>
    <dgm:pt modelId="{4B9CAD5E-D6C2-4807-A926-3F7DC9686AB0}" type="pres">
      <dgm:prSet presAssocID="{55106456-CFEA-4514-BDA5-0E02D42A7C0B}" presName="node" presStyleLbl="node1" presStyleIdx="5" presStyleCnt="6">
        <dgm:presLayoutVars>
          <dgm:bulletEnabled val="1"/>
        </dgm:presLayoutVars>
      </dgm:prSet>
      <dgm:spPr/>
    </dgm:pt>
  </dgm:ptLst>
  <dgm:cxnLst>
    <dgm:cxn modelId="{F14BF00F-4DD2-411E-A89D-D252B4A58257}" type="presOf" srcId="{8F2051BA-F147-40C3-B8F4-C4C1115594D3}" destId="{4C5CB6BE-DB9C-4B4B-8021-F4E37972F993}" srcOrd="0" destOrd="0" presId="urn:microsoft.com/office/officeart/2005/8/layout/process1"/>
    <dgm:cxn modelId="{2BCEC919-058C-4972-ADC4-391EADECA74B}" type="presOf" srcId="{681BAD36-E841-4AF5-8DAF-7E1E2851AC6B}" destId="{6A691044-E849-478A-978C-2EF065FFF629}" srcOrd="0" destOrd="0" presId="urn:microsoft.com/office/officeart/2005/8/layout/process1"/>
    <dgm:cxn modelId="{B6A69D23-CA20-426C-806D-2432BD501DB5}" srcId="{B4FD9AD0-C75A-4418-82A3-655A9AAF9700}" destId="{83D4ABFC-E4EC-4C23-80A5-18F30A18DE04}" srcOrd="1" destOrd="0" parTransId="{448BAF4F-32A6-4870-B11A-339C57C64977}" sibTransId="{8F2051BA-F147-40C3-B8F4-C4C1115594D3}"/>
    <dgm:cxn modelId="{8C8FFC27-3991-424D-BF39-01F9250ECA40}" type="presOf" srcId="{B4FD9AD0-C75A-4418-82A3-655A9AAF9700}" destId="{4B887ABB-914E-4EF7-9A8F-65B038E76690}" srcOrd="0" destOrd="0" presId="urn:microsoft.com/office/officeart/2005/8/layout/process1"/>
    <dgm:cxn modelId="{0F3BEA32-0E5E-4CAB-ACCA-613D3E01A302}" type="presOf" srcId="{24FE8EB5-1A4E-4B81-89B9-D09FACEF3952}" destId="{71D06758-DBE6-4E15-ADE9-B7FB1B6AC74B}" srcOrd="0" destOrd="0" presId="urn:microsoft.com/office/officeart/2005/8/layout/process1"/>
    <dgm:cxn modelId="{7D9BC54E-F786-44E6-8930-099D0BBD97E4}" type="presOf" srcId="{F61875FC-F32C-4F02-8072-87FB341F612C}" destId="{3D42AF6D-AFF8-41D2-B3AA-E958FBD29122}" srcOrd="0" destOrd="0" presId="urn:microsoft.com/office/officeart/2005/8/layout/process1"/>
    <dgm:cxn modelId="{C8279C57-CCE7-49E6-AD50-6ECA76725F84}" type="presOf" srcId="{24FE8EB5-1A4E-4B81-89B9-D09FACEF3952}" destId="{3B2957DE-245C-4A9C-900F-814C1DDDC0DA}" srcOrd="1" destOrd="0" presId="urn:microsoft.com/office/officeart/2005/8/layout/process1"/>
    <dgm:cxn modelId="{B8757378-E8F4-45E3-8DB4-9C46EFCC1328}" type="presOf" srcId="{83D4ABFC-E4EC-4C23-80A5-18F30A18DE04}" destId="{220CCE9B-3438-4012-A784-05BA9F53504F}" srcOrd="0" destOrd="0" presId="urn:microsoft.com/office/officeart/2005/8/layout/process1"/>
    <dgm:cxn modelId="{6CEF4C80-39AD-4F99-B95C-9AF05BD05618}" type="presOf" srcId="{55106456-CFEA-4514-BDA5-0E02D42A7C0B}" destId="{4B9CAD5E-D6C2-4807-A926-3F7DC9686AB0}" srcOrd="0" destOrd="0" presId="urn:microsoft.com/office/officeart/2005/8/layout/process1"/>
    <dgm:cxn modelId="{6111318B-B259-4B03-A646-CF661314BC4B}" type="presOf" srcId="{8F2051BA-F147-40C3-B8F4-C4C1115594D3}" destId="{84A1F998-4A14-4CB7-8621-3486A0051541}" srcOrd="1" destOrd="0" presId="urn:microsoft.com/office/officeart/2005/8/layout/process1"/>
    <dgm:cxn modelId="{231D4D91-729E-440E-ABE4-CB89ED7C3494}" type="presOf" srcId="{72218835-D55D-40A6-92E4-F7C8176951F4}" destId="{BCAF545B-A565-44CA-A509-D9B0F5B8C9F1}" srcOrd="1" destOrd="0" presId="urn:microsoft.com/office/officeart/2005/8/layout/process1"/>
    <dgm:cxn modelId="{D0FDC296-85A3-45C5-8EF1-B4ED30B2A3DC}" type="presOf" srcId="{4FE971FC-FEA6-4E01-8CE8-ECAD561425EB}" destId="{FC238876-9CFA-4D2D-967B-6B250AA1DDC3}" srcOrd="1" destOrd="0" presId="urn:microsoft.com/office/officeart/2005/8/layout/process1"/>
    <dgm:cxn modelId="{6F702F9C-EC90-446F-B1A8-AC0AD74229A5}" srcId="{B4FD9AD0-C75A-4418-82A3-655A9AAF9700}" destId="{41A2EE3C-E92C-4D0B-A690-126E63A608F3}" srcOrd="3" destOrd="0" parTransId="{DBCFF45A-9B0D-46FC-A70E-B304EDCBA591}" sibTransId="{A227F2F4-C797-4F3D-AEB0-EC7166DAEFE6}"/>
    <dgm:cxn modelId="{D9D1CA9F-9945-4B33-92B1-7F2A1BD11627}" type="presOf" srcId="{A227F2F4-C797-4F3D-AEB0-EC7166DAEFE6}" destId="{629430DD-C64E-41AE-8832-A1BB5DCE0291}" srcOrd="1" destOrd="0" presId="urn:microsoft.com/office/officeart/2005/8/layout/process1"/>
    <dgm:cxn modelId="{9177ECA2-391F-4849-8F05-D419565FE0AF}" type="presOf" srcId="{41A2EE3C-E92C-4D0B-A690-126E63A608F3}" destId="{9E64FA0E-718D-4833-A7E0-1D2E9895D0A2}" srcOrd="0" destOrd="0" presId="urn:microsoft.com/office/officeart/2005/8/layout/process1"/>
    <dgm:cxn modelId="{BFDB6DA7-19EF-41A6-B34E-AA1DA99167B5}" type="presOf" srcId="{E438B1BC-17A5-483F-8624-28FC047BEA96}" destId="{1A43DCC1-7904-46F3-AABA-5DA25A4534D0}" srcOrd="0" destOrd="0" presId="urn:microsoft.com/office/officeart/2005/8/layout/process1"/>
    <dgm:cxn modelId="{04AE34AB-F7DA-402A-9386-94CEF6A44A2E}" srcId="{B4FD9AD0-C75A-4418-82A3-655A9AAF9700}" destId="{E438B1BC-17A5-483F-8624-28FC047BEA96}" srcOrd="0" destOrd="0" parTransId="{21B02179-28EB-4C34-8129-12A8CF9999D3}" sibTransId="{24FE8EB5-1A4E-4B81-89B9-D09FACEF3952}"/>
    <dgm:cxn modelId="{28F8A8B0-983E-474F-A2F6-B7799D1E7F04}" type="presOf" srcId="{4FE971FC-FEA6-4E01-8CE8-ECAD561425EB}" destId="{881BAB62-803B-4504-8F4C-F42289C119F6}" srcOrd="0" destOrd="0" presId="urn:microsoft.com/office/officeart/2005/8/layout/process1"/>
    <dgm:cxn modelId="{31303FB3-9DFC-4AD2-AFF8-885C679D1413}" type="presOf" srcId="{A227F2F4-C797-4F3D-AEB0-EC7166DAEFE6}" destId="{D944691C-7297-49DA-8B61-AFCEB1333DAA}" srcOrd="0" destOrd="0" presId="urn:microsoft.com/office/officeart/2005/8/layout/process1"/>
    <dgm:cxn modelId="{B00B1CDF-9854-42E1-90A6-E2E988AE0356}" srcId="{B4FD9AD0-C75A-4418-82A3-655A9AAF9700}" destId="{F61875FC-F32C-4F02-8072-87FB341F612C}" srcOrd="4" destOrd="0" parTransId="{6622BFA1-0A4B-45F1-BA84-8D70E09EEA1F}" sibTransId="{72218835-D55D-40A6-92E4-F7C8176951F4}"/>
    <dgm:cxn modelId="{7529FDE7-7DD7-45C0-8DFF-04A23150F29C}" type="presOf" srcId="{72218835-D55D-40A6-92E4-F7C8176951F4}" destId="{1F49EEE1-AC6A-4100-9148-5C792D667C81}" srcOrd="0" destOrd="0" presId="urn:microsoft.com/office/officeart/2005/8/layout/process1"/>
    <dgm:cxn modelId="{1D9AC3EB-03A9-43FD-B74D-A591DA4C4A2D}" srcId="{B4FD9AD0-C75A-4418-82A3-655A9AAF9700}" destId="{681BAD36-E841-4AF5-8DAF-7E1E2851AC6B}" srcOrd="2" destOrd="0" parTransId="{628EDB33-4F48-4434-A6E1-255FD9359BF4}" sibTransId="{4FE971FC-FEA6-4E01-8CE8-ECAD561425EB}"/>
    <dgm:cxn modelId="{1E39E2FB-733F-4ACB-8F28-19F2B63DC811}" srcId="{B4FD9AD0-C75A-4418-82A3-655A9AAF9700}" destId="{55106456-CFEA-4514-BDA5-0E02D42A7C0B}" srcOrd="5" destOrd="0" parTransId="{B8696199-CDF0-4448-84F6-1F366731645C}" sibTransId="{E85CA847-88B0-48F5-A9D0-D84F5F95DB2B}"/>
    <dgm:cxn modelId="{E0A1EAB8-3D3F-4EBD-AB79-DAB9256F7B0A}" type="presParOf" srcId="{4B887ABB-914E-4EF7-9A8F-65B038E76690}" destId="{1A43DCC1-7904-46F3-AABA-5DA25A4534D0}" srcOrd="0" destOrd="0" presId="urn:microsoft.com/office/officeart/2005/8/layout/process1"/>
    <dgm:cxn modelId="{AF1D8B2F-AFDC-4D6A-9B76-7F1E3BE0483B}" type="presParOf" srcId="{4B887ABB-914E-4EF7-9A8F-65B038E76690}" destId="{71D06758-DBE6-4E15-ADE9-B7FB1B6AC74B}" srcOrd="1" destOrd="0" presId="urn:microsoft.com/office/officeart/2005/8/layout/process1"/>
    <dgm:cxn modelId="{5128CE2B-856F-459B-89C0-15C11724DBD2}" type="presParOf" srcId="{71D06758-DBE6-4E15-ADE9-B7FB1B6AC74B}" destId="{3B2957DE-245C-4A9C-900F-814C1DDDC0DA}" srcOrd="0" destOrd="0" presId="urn:microsoft.com/office/officeart/2005/8/layout/process1"/>
    <dgm:cxn modelId="{64F31B54-6703-4C15-9862-625D5DF49698}" type="presParOf" srcId="{4B887ABB-914E-4EF7-9A8F-65B038E76690}" destId="{220CCE9B-3438-4012-A784-05BA9F53504F}" srcOrd="2" destOrd="0" presId="urn:microsoft.com/office/officeart/2005/8/layout/process1"/>
    <dgm:cxn modelId="{989C45E0-9ED1-4A82-B974-D13BEDE26B94}" type="presParOf" srcId="{4B887ABB-914E-4EF7-9A8F-65B038E76690}" destId="{4C5CB6BE-DB9C-4B4B-8021-F4E37972F993}" srcOrd="3" destOrd="0" presId="urn:microsoft.com/office/officeart/2005/8/layout/process1"/>
    <dgm:cxn modelId="{0D0C9145-10CF-44DA-9E47-14CE57293B83}" type="presParOf" srcId="{4C5CB6BE-DB9C-4B4B-8021-F4E37972F993}" destId="{84A1F998-4A14-4CB7-8621-3486A0051541}" srcOrd="0" destOrd="0" presId="urn:microsoft.com/office/officeart/2005/8/layout/process1"/>
    <dgm:cxn modelId="{AF5F5ADA-804E-421D-8CE1-1D83B1F7307A}" type="presParOf" srcId="{4B887ABB-914E-4EF7-9A8F-65B038E76690}" destId="{6A691044-E849-478A-978C-2EF065FFF629}" srcOrd="4" destOrd="0" presId="urn:microsoft.com/office/officeart/2005/8/layout/process1"/>
    <dgm:cxn modelId="{620D872F-0056-4090-9DA9-F9D5D624ADFD}" type="presParOf" srcId="{4B887ABB-914E-4EF7-9A8F-65B038E76690}" destId="{881BAB62-803B-4504-8F4C-F42289C119F6}" srcOrd="5" destOrd="0" presId="urn:microsoft.com/office/officeart/2005/8/layout/process1"/>
    <dgm:cxn modelId="{3569EEE8-270A-48C6-A264-4158064570F3}" type="presParOf" srcId="{881BAB62-803B-4504-8F4C-F42289C119F6}" destId="{FC238876-9CFA-4D2D-967B-6B250AA1DDC3}" srcOrd="0" destOrd="0" presId="urn:microsoft.com/office/officeart/2005/8/layout/process1"/>
    <dgm:cxn modelId="{7507D04A-1F44-4770-BA58-C56E1D6C476B}" type="presParOf" srcId="{4B887ABB-914E-4EF7-9A8F-65B038E76690}" destId="{9E64FA0E-718D-4833-A7E0-1D2E9895D0A2}" srcOrd="6" destOrd="0" presId="urn:microsoft.com/office/officeart/2005/8/layout/process1"/>
    <dgm:cxn modelId="{23FFF61B-4DCB-41A1-9D5C-A1B4FA4EF666}" type="presParOf" srcId="{4B887ABB-914E-4EF7-9A8F-65B038E76690}" destId="{D944691C-7297-49DA-8B61-AFCEB1333DAA}" srcOrd="7" destOrd="0" presId="urn:microsoft.com/office/officeart/2005/8/layout/process1"/>
    <dgm:cxn modelId="{AA557D7C-5412-4D2A-8E25-F73BD2EE644C}" type="presParOf" srcId="{D944691C-7297-49DA-8B61-AFCEB1333DAA}" destId="{629430DD-C64E-41AE-8832-A1BB5DCE0291}" srcOrd="0" destOrd="0" presId="urn:microsoft.com/office/officeart/2005/8/layout/process1"/>
    <dgm:cxn modelId="{23AF5A92-395A-4444-9FDC-14F7ED28CE7E}" type="presParOf" srcId="{4B887ABB-914E-4EF7-9A8F-65B038E76690}" destId="{3D42AF6D-AFF8-41D2-B3AA-E958FBD29122}" srcOrd="8" destOrd="0" presId="urn:microsoft.com/office/officeart/2005/8/layout/process1"/>
    <dgm:cxn modelId="{7397173E-F4C7-4C0F-A129-1E4466D5FD66}" type="presParOf" srcId="{4B887ABB-914E-4EF7-9A8F-65B038E76690}" destId="{1F49EEE1-AC6A-4100-9148-5C792D667C81}" srcOrd="9" destOrd="0" presId="urn:microsoft.com/office/officeart/2005/8/layout/process1"/>
    <dgm:cxn modelId="{4182A6FB-89D5-4C27-A2D2-27555181494B}" type="presParOf" srcId="{1F49EEE1-AC6A-4100-9148-5C792D667C81}" destId="{BCAF545B-A565-44CA-A509-D9B0F5B8C9F1}" srcOrd="0" destOrd="0" presId="urn:microsoft.com/office/officeart/2005/8/layout/process1"/>
    <dgm:cxn modelId="{09909D31-2B94-4887-BF3D-8ECCA5F25C06}" type="presParOf" srcId="{4B887ABB-914E-4EF7-9A8F-65B038E76690}" destId="{4B9CAD5E-D6C2-4807-A926-3F7DC9686AB0}"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43DCC1-7904-46F3-AABA-5DA25A4534D0}">
      <dsp:nvSpPr>
        <dsp:cNvPr id="0" name=""/>
        <dsp:cNvSpPr/>
      </dsp:nvSpPr>
      <dsp:spPr>
        <a:xfrm>
          <a:off x="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6: Qualify</a:t>
          </a:r>
          <a:endParaRPr lang="en-IN" sz="1100" kern="1200" dirty="0"/>
        </a:p>
      </dsp:txBody>
      <dsp:txXfrm>
        <a:off x="13391" y="691100"/>
        <a:ext cx="735217" cy="430417"/>
      </dsp:txXfrm>
    </dsp:sp>
    <dsp:sp modelId="{71D06758-DBE6-4E15-ADE9-B7FB1B6AC74B}">
      <dsp:nvSpPr>
        <dsp:cNvPr id="0" name=""/>
        <dsp:cNvSpPr/>
      </dsp:nvSpPr>
      <dsp:spPr>
        <a:xfrm>
          <a:off x="838200" y="811821"/>
          <a:ext cx="161543" cy="188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838200" y="849616"/>
        <a:ext cx="113080" cy="113386"/>
      </dsp:txXfrm>
    </dsp:sp>
    <dsp:sp modelId="{220CCE9B-3438-4012-A784-05BA9F53504F}">
      <dsp:nvSpPr>
        <dsp:cNvPr id="0" name=""/>
        <dsp:cNvSpPr/>
      </dsp:nvSpPr>
      <dsp:spPr>
        <a:xfrm>
          <a:off x="106680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5: Define</a:t>
          </a:r>
          <a:endParaRPr lang="en-IN" sz="1100" kern="1200" dirty="0"/>
        </a:p>
      </dsp:txBody>
      <dsp:txXfrm>
        <a:off x="1080191" y="691100"/>
        <a:ext cx="735217" cy="430417"/>
      </dsp:txXfrm>
    </dsp:sp>
    <dsp:sp modelId="{4C5CB6BE-DB9C-4B4B-8021-F4E37972F993}">
      <dsp:nvSpPr>
        <dsp:cNvPr id="0" name=""/>
        <dsp:cNvSpPr/>
      </dsp:nvSpPr>
      <dsp:spPr>
        <a:xfrm>
          <a:off x="1905000" y="811821"/>
          <a:ext cx="161544" cy="188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1905000" y="849616"/>
        <a:ext cx="113081" cy="113386"/>
      </dsp:txXfrm>
    </dsp:sp>
    <dsp:sp modelId="{6A691044-E849-478A-978C-2EF065FFF629}">
      <dsp:nvSpPr>
        <dsp:cNvPr id="0" name=""/>
        <dsp:cNvSpPr/>
      </dsp:nvSpPr>
      <dsp:spPr>
        <a:xfrm>
          <a:off x="213360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3: Develop</a:t>
          </a:r>
          <a:endParaRPr lang="en-IN" sz="1100" kern="1200" dirty="0"/>
        </a:p>
      </dsp:txBody>
      <dsp:txXfrm>
        <a:off x="2146991" y="691100"/>
        <a:ext cx="735217" cy="430417"/>
      </dsp:txXfrm>
    </dsp:sp>
    <dsp:sp modelId="{881BAB62-803B-4504-8F4C-F42289C119F6}">
      <dsp:nvSpPr>
        <dsp:cNvPr id="0" name=""/>
        <dsp:cNvSpPr/>
      </dsp:nvSpPr>
      <dsp:spPr>
        <a:xfrm>
          <a:off x="2971800" y="811821"/>
          <a:ext cx="161544" cy="188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2971800" y="849616"/>
        <a:ext cx="113081" cy="113386"/>
      </dsp:txXfrm>
    </dsp:sp>
    <dsp:sp modelId="{9E64FA0E-718D-4833-A7E0-1D2E9895D0A2}">
      <dsp:nvSpPr>
        <dsp:cNvPr id="0" name=""/>
        <dsp:cNvSpPr/>
      </dsp:nvSpPr>
      <dsp:spPr>
        <a:xfrm>
          <a:off x="320040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2: Design</a:t>
          </a:r>
          <a:endParaRPr lang="en-IN" sz="1100" kern="1200" dirty="0"/>
        </a:p>
      </dsp:txBody>
      <dsp:txXfrm>
        <a:off x="3213791" y="691100"/>
        <a:ext cx="735217" cy="430417"/>
      </dsp:txXfrm>
    </dsp:sp>
    <dsp:sp modelId="{D944691C-7297-49DA-8B61-AFCEB1333DAA}">
      <dsp:nvSpPr>
        <dsp:cNvPr id="0" name=""/>
        <dsp:cNvSpPr/>
      </dsp:nvSpPr>
      <dsp:spPr>
        <a:xfrm>
          <a:off x="4038600" y="811821"/>
          <a:ext cx="161544" cy="188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4038600" y="849616"/>
        <a:ext cx="113081" cy="113386"/>
      </dsp:txXfrm>
    </dsp:sp>
    <dsp:sp modelId="{3D42AF6D-AFF8-41D2-B3AA-E958FBD29122}">
      <dsp:nvSpPr>
        <dsp:cNvPr id="0" name=""/>
        <dsp:cNvSpPr/>
      </dsp:nvSpPr>
      <dsp:spPr>
        <a:xfrm>
          <a:off x="426720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4: Design Win</a:t>
          </a:r>
          <a:endParaRPr lang="en-IN" sz="1100" kern="1200" dirty="0"/>
        </a:p>
      </dsp:txBody>
      <dsp:txXfrm>
        <a:off x="4280591" y="691100"/>
        <a:ext cx="735217" cy="430417"/>
      </dsp:txXfrm>
    </dsp:sp>
    <dsp:sp modelId="{1F49EEE1-AC6A-4100-9148-5C792D667C81}">
      <dsp:nvSpPr>
        <dsp:cNvPr id="0" name=""/>
        <dsp:cNvSpPr/>
      </dsp:nvSpPr>
      <dsp:spPr>
        <a:xfrm>
          <a:off x="5105400" y="811821"/>
          <a:ext cx="161544" cy="18897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p>
      </dsp:txBody>
      <dsp:txXfrm>
        <a:off x="5105400" y="849616"/>
        <a:ext cx="113081" cy="113386"/>
      </dsp:txXfrm>
    </dsp:sp>
    <dsp:sp modelId="{4B9CAD5E-D6C2-4807-A926-3F7DC9686AB0}">
      <dsp:nvSpPr>
        <dsp:cNvPr id="0" name=""/>
        <dsp:cNvSpPr/>
      </dsp:nvSpPr>
      <dsp:spPr>
        <a:xfrm>
          <a:off x="5334000" y="677709"/>
          <a:ext cx="761999" cy="4571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Production Win</a:t>
          </a:r>
          <a:endParaRPr lang="en-IN" sz="1100" kern="1200" dirty="0"/>
        </a:p>
      </dsp:txBody>
      <dsp:txXfrm>
        <a:off x="5347391" y="691100"/>
        <a:ext cx="735217" cy="43041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1076d23507b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0" name="Google Shape;780;g1076d23507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357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0295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78325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48860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1086fdfb19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1086fdfb19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7194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cfb539956c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cfb539956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7013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10480147305_0_2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10480147305_0_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7557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1051a48f51d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1051a48f51d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4014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1086fdfb19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086fdfb19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9288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104544735f2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104544735f2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0796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0a1b7cc7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0a1b7cc7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0523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10e0024429c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10e0024429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8209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10a1c73d91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10a1c73d91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24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0a1b7cc765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0a1b7cc765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7028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10a1c73d91f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10a1c73d91f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327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104544735f2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104544735f2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39903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10455005725_4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10455005725_4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13253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10480147305_0_74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5" name="Google Shape;1215;g10480147305_0_7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98996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10480147305_0_74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9" name="Google Shape;1219;g10480147305_0_7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6942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0675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104544735f2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104544735f2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8173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0114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077dc6ee11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077dc6ee11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732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
        <p:cNvGrpSpPr/>
        <p:nvPr/>
      </p:nvGrpSpPr>
      <p:grpSpPr>
        <a:xfrm>
          <a:off x="0" y="0"/>
          <a:ext cx="0" cy="0"/>
          <a:chOff x="0" y="0"/>
          <a:chExt cx="0" cy="0"/>
        </a:xfrm>
      </p:grpSpPr>
      <p:sp>
        <p:nvSpPr>
          <p:cNvPr id="890" name="Google Shape;890;gcfb539956c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 name="Google Shape;891;gcfb539956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1077dc6ee11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1077dc6ee11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2006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0480147305_0_71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1" name="Google Shape;801;g10480147305_0_7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1099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www.tigeranalytics.com/"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s://www.facebook.com/tigeranalytics/" TargetMode="External"/><Relationship Id="rId5"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4" Type="http://schemas.openxmlformats.org/officeDocument/2006/relationships/hyperlink" Target="https://twitter.com/tigeranalytics"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twitter.com/tigeranalytics" TargetMode="External"/><Relationship Id="rId2" Type="http://schemas.openxmlformats.org/officeDocument/2006/relationships/hyperlink" Target="http://www.tigeranalytics.com/" TargetMode="External"/><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hyperlink" Target="https://www.facebook.com/tigeranalytics/" TargetMode="External"/><Relationship Id="rId4"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9270623"/>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and Description">
    <p:spTree>
      <p:nvGrpSpPr>
        <p:cNvPr id="1" name=""/>
        <p:cNvGrpSpPr/>
        <p:nvPr/>
      </p:nvGrpSpPr>
      <p:grpSpPr>
        <a:xfrm>
          <a:off x="0" y="0"/>
          <a:ext cx="0" cy="0"/>
          <a:chOff x="0" y="0"/>
          <a:chExt cx="0" cy="0"/>
        </a:xfrm>
      </p:grpSpPr>
      <p:sp>
        <p:nvSpPr>
          <p:cNvPr id="2" name="Google Shape;760;p30">
            <a:extLst>
              <a:ext uri="{FF2B5EF4-FFF2-40B4-BE49-F238E27FC236}">
                <a16:creationId xmlns:a16="http://schemas.microsoft.com/office/drawing/2014/main" id="{791B9CFC-82DC-BF4B-B6F1-CD0C7938526B}"/>
              </a:ext>
            </a:extLst>
          </p:cNvPr>
          <p:cNvSpPr/>
          <p:nvPr userDrawn="1"/>
        </p:nvSpPr>
        <p:spPr>
          <a:xfrm>
            <a:off x="0" y="0"/>
            <a:ext cx="4544100" cy="5143500"/>
          </a:xfrm>
          <a:prstGeom prst="rect">
            <a:avLst/>
          </a:prstGeom>
          <a:solidFill>
            <a:srgbClr val="000000">
              <a:alpha val="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Calibri" panose="020F0502020204030204" pitchFamily="34" charset="0"/>
              <a:cs typeface="Calibri" panose="020F0502020204030204" pitchFamily="34" charset="0"/>
            </a:endParaRPr>
          </a:p>
        </p:txBody>
      </p:sp>
      <p:sp>
        <p:nvSpPr>
          <p:cNvPr id="3" name="Google Shape;761;p30">
            <a:extLst>
              <a:ext uri="{FF2B5EF4-FFF2-40B4-BE49-F238E27FC236}">
                <a16:creationId xmlns:a16="http://schemas.microsoft.com/office/drawing/2014/main" id="{81035735-FECE-7A47-8D44-5F15AEEAF544}"/>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4" name="Google Shape;762;p30">
            <a:extLst>
              <a:ext uri="{FF2B5EF4-FFF2-40B4-BE49-F238E27FC236}">
                <a16:creationId xmlns:a16="http://schemas.microsoft.com/office/drawing/2014/main" id="{3412235B-92D3-1E40-B522-D8F4B55EA323}"/>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763;p30">
            <a:extLst>
              <a:ext uri="{FF2B5EF4-FFF2-40B4-BE49-F238E27FC236}">
                <a16:creationId xmlns:a16="http://schemas.microsoft.com/office/drawing/2014/main" id="{DAD8C701-225C-594E-A72B-DAB42A2D7794}"/>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nvGrpSpPr>
          <p:cNvPr id="6" name="Group 5">
            <a:extLst>
              <a:ext uri="{FF2B5EF4-FFF2-40B4-BE49-F238E27FC236}">
                <a16:creationId xmlns:a16="http://schemas.microsoft.com/office/drawing/2014/main" id="{0E6AFF3A-3478-AE49-9A9E-4F3704B436DB}"/>
              </a:ext>
            </a:extLst>
          </p:cNvPr>
          <p:cNvGrpSpPr/>
          <p:nvPr userDrawn="1"/>
        </p:nvGrpSpPr>
        <p:grpSpPr>
          <a:xfrm>
            <a:off x="0" y="5111100"/>
            <a:ext cx="9134675" cy="32400"/>
            <a:chOff x="0" y="5111100"/>
            <a:chExt cx="9134675" cy="32400"/>
          </a:xfrm>
        </p:grpSpPr>
        <p:sp>
          <p:nvSpPr>
            <p:cNvPr id="7" name="Google Shape;455;p14">
              <a:extLst>
                <a:ext uri="{FF2B5EF4-FFF2-40B4-BE49-F238E27FC236}">
                  <a16:creationId xmlns:a16="http://schemas.microsoft.com/office/drawing/2014/main" id="{8DCBB11C-EB01-6644-A80E-BAC6D2E1B23E}"/>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6;p14">
              <a:extLst>
                <a:ext uri="{FF2B5EF4-FFF2-40B4-BE49-F238E27FC236}">
                  <a16:creationId xmlns:a16="http://schemas.microsoft.com/office/drawing/2014/main" id="{CC287F7C-CFBA-5F48-A873-27C698BCAE89}"/>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7;p14">
              <a:extLst>
                <a:ext uri="{FF2B5EF4-FFF2-40B4-BE49-F238E27FC236}">
                  <a16:creationId xmlns:a16="http://schemas.microsoft.com/office/drawing/2014/main" id="{5965B7E0-4630-1745-A81D-4037F05387CB}"/>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8;p14">
              <a:extLst>
                <a:ext uri="{FF2B5EF4-FFF2-40B4-BE49-F238E27FC236}">
                  <a16:creationId xmlns:a16="http://schemas.microsoft.com/office/drawing/2014/main" id="{A642B6C0-842D-1845-B8B2-3F17119DD03C}"/>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9;p14">
              <a:extLst>
                <a:ext uri="{FF2B5EF4-FFF2-40B4-BE49-F238E27FC236}">
                  <a16:creationId xmlns:a16="http://schemas.microsoft.com/office/drawing/2014/main" id="{D0114FB7-8601-2B45-8CC5-9A9839BA3A53}"/>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457;p14">
              <a:extLst>
                <a:ext uri="{FF2B5EF4-FFF2-40B4-BE49-F238E27FC236}">
                  <a16:creationId xmlns:a16="http://schemas.microsoft.com/office/drawing/2014/main" id="{0D73C608-7E5D-3243-96F3-D5C94C027A54}"/>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3" name="Text Placeholder 4">
            <a:extLst>
              <a:ext uri="{FF2B5EF4-FFF2-40B4-BE49-F238E27FC236}">
                <a16:creationId xmlns:a16="http://schemas.microsoft.com/office/drawing/2014/main" id="{6245F0D8-558B-2C49-8FF9-E2CFA260002C}"/>
              </a:ext>
            </a:extLst>
          </p:cNvPr>
          <p:cNvSpPr>
            <a:spLocks noGrp="1"/>
          </p:cNvSpPr>
          <p:nvPr>
            <p:ph type="body" sz="quarter" idx="11"/>
          </p:nvPr>
        </p:nvSpPr>
        <p:spPr>
          <a:xfrm>
            <a:off x="395288" y="1605776"/>
            <a:ext cx="3567112" cy="1931948"/>
          </a:xfrm>
          <a:prstGeom prst="rect">
            <a:avLst/>
          </a:prstGeom>
        </p:spPr>
        <p:txBody>
          <a:bodyPr lIns="0" tIns="0" rIns="0" bIns="0" anchor="ctr"/>
          <a:lstStyle>
            <a:lvl1pPr marL="6350" marR="0" indent="0" algn="l" rtl="0">
              <a:lnSpc>
                <a:spcPct val="90000"/>
              </a:lnSpc>
              <a:spcBef>
                <a:spcPts val="0"/>
              </a:spcBef>
              <a:spcAft>
                <a:spcPts val="0"/>
              </a:spcAft>
              <a:buClr>
                <a:schemeClr val="accent1"/>
              </a:buClr>
              <a:buSzPts val="7200"/>
              <a:buFont typeface="Poppins"/>
              <a:buNone/>
              <a:tabLst/>
              <a:defRPr lang="en-US" sz="2400" b="0" i="0" u="none" strike="noStrike" cap="none" dirty="0">
                <a:solidFill>
                  <a:schemeClr val="accent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676913FC-8F42-5A48-B1A1-A1432FEA8D25}"/>
              </a:ext>
            </a:extLst>
          </p:cNvPr>
          <p:cNvSpPr>
            <a:spLocks noGrp="1"/>
          </p:cNvSpPr>
          <p:nvPr>
            <p:ph type="body" sz="quarter" idx="13"/>
          </p:nvPr>
        </p:nvSpPr>
        <p:spPr>
          <a:xfrm>
            <a:off x="5018049" y="1605776"/>
            <a:ext cx="3710276" cy="1931948"/>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4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2399356405"/>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 5 Photos">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B1548DFC-1110-234C-9930-256461ED8781}"/>
              </a:ext>
            </a:extLst>
          </p:cNvPr>
          <p:cNvSpPr>
            <a:spLocks noGrp="1"/>
          </p:cNvSpPr>
          <p:nvPr>
            <p:ph type="body" sz="quarter" idx="26"/>
          </p:nvPr>
        </p:nvSpPr>
        <p:spPr>
          <a:xfrm>
            <a:off x="4435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 name="Google Shape;642;p25">
            <a:extLst>
              <a:ext uri="{FF2B5EF4-FFF2-40B4-BE49-F238E27FC236}">
                <a16:creationId xmlns:a16="http://schemas.microsoft.com/office/drawing/2014/main" id="{784DFF48-9D06-1847-9D75-1A8593E7BC09}"/>
              </a:ext>
            </a:extLst>
          </p:cNvPr>
          <p:cNvSpPr/>
          <p:nvPr userDrawn="1"/>
        </p:nvSpPr>
        <p:spPr>
          <a:xfrm>
            <a:off x="0" y="0"/>
            <a:ext cx="9144000" cy="2241850"/>
          </a:xfrm>
          <a:prstGeom prst="rect">
            <a:avLst/>
          </a:prstGeom>
          <a:solidFill>
            <a:srgbClr val="000000">
              <a:alpha val="4470"/>
            </a:srgb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643;p25">
            <a:extLst>
              <a:ext uri="{FF2B5EF4-FFF2-40B4-BE49-F238E27FC236}">
                <a16:creationId xmlns:a16="http://schemas.microsoft.com/office/drawing/2014/main" id="{7A168810-255A-F340-83E9-439D02774F73}"/>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5" name="Google Shape;644;p25">
            <a:extLst>
              <a:ext uri="{FF2B5EF4-FFF2-40B4-BE49-F238E27FC236}">
                <a16:creationId xmlns:a16="http://schemas.microsoft.com/office/drawing/2014/main" id="{726E2788-5AF8-6047-A4C5-AB7BB9863BB9}"/>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6" name="Google Shape;645;p25">
            <a:extLst>
              <a:ext uri="{FF2B5EF4-FFF2-40B4-BE49-F238E27FC236}">
                <a16:creationId xmlns:a16="http://schemas.microsoft.com/office/drawing/2014/main" id="{55EEA4CC-32F0-D547-B974-D0600AAFDFBE}"/>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7" name="Google Shape;652;p25">
            <a:extLst>
              <a:ext uri="{FF2B5EF4-FFF2-40B4-BE49-F238E27FC236}">
                <a16:creationId xmlns:a16="http://schemas.microsoft.com/office/drawing/2014/main" id="{8CEC5513-470B-5B4B-898C-B7520857723A}"/>
              </a:ext>
            </a:extLst>
          </p:cNvPr>
          <p:cNvSpPr>
            <a:spLocks noGrp="1"/>
          </p:cNvSpPr>
          <p:nvPr>
            <p:ph type="pic" idx="2"/>
          </p:nvPr>
        </p:nvSpPr>
        <p:spPr>
          <a:xfrm>
            <a:off x="717850" y="1748969"/>
            <a:ext cx="1005900" cy="1005900"/>
          </a:xfrm>
          <a:prstGeom prst="ellipse">
            <a:avLst/>
          </a:prstGeom>
          <a:noFill/>
          <a:ln w="25400" cap="flat" cmpd="sng">
            <a:solidFill>
              <a:schemeClr val="bg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8" name="Google Shape;653;p25">
            <a:extLst>
              <a:ext uri="{FF2B5EF4-FFF2-40B4-BE49-F238E27FC236}">
                <a16:creationId xmlns:a16="http://schemas.microsoft.com/office/drawing/2014/main" id="{7E9704F9-E3B8-7342-B392-04D403537189}"/>
              </a:ext>
            </a:extLst>
          </p:cNvPr>
          <p:cNvSpPr/>
          <p:nvPr userDrawn="1"/>
        </p:nvSpPr>
        <p:spPr>
          <a:xfrm rot="5400000" flipH="1">
            <a:off x="8942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mn-lt"/>
              <a:ea typeface="Calibri"/>
              <a:cs typeface="Calibri"/>
              <a:sym typeface="Calibri"/>
            </a:endParaRPr>
          </a:p>
        </p:txBody>
      </p:sp>
      <p:cxnSp>
        <p:nvCxnSpPr>
          <p:cNvPr id="9" name="Google Shape;654;p25">
            <a:extLst>
              <a:ext uri="{FF2B5EF4-FFF2-40B4-BE49-F238E27FC236}">
                <a16:creationId xmlns:a16="http://schemas.microsoft.com/office/drawing/2014/main" id="{A61BF22D-1DAB-494B-A154-C5C74E1DEA69}"/>
              </a:ext>
            </a:extLst>
          </p:cNvPr>
          <p:cNvCxnSpPr/>
          <p:nvPr userDrawn="1"/>
        </p:nvCxnSpPr>
        <p:spPr>
          <a:xfrm>
            <a:off x="620650" y="3583327"/>
            <a:ext cx="1200300" cy="0"/>
          </a:xfrm>
          <a:prstGeom prst="straightConnector1">
            <a:avLst/>
          </a:prstGeom>
          <a:noFill/>
          <a:ln w="9525" cap="flat" cmpd="sng">
            <a:solidFill>
              <a:srgbClr val="A2A2A2"/>
            </a:solidFill>
            <a:prstDash val="solid"/>
            <a:miter lim="800000"/>
            <a:headEnd type="none" w="sm" len="sm"/>
            <a:tailEnd type="none" w="sm" len="sm"/>
          </a:ln>
        </p:spPr>
      </p:cxnSp>
      <p:sp>
        <p:nvSpPr>
          <p:cNvPr id="10" name="Google Shape;658;p25">
            <a:extLst>
              <a:ext uri="{FF2B5EF4-FFF2-40B4-BE49-F238E27FC236}">
                <a16:creationId xmlns:a16="http://schemas.microsoft.com/office/drawing/2014/main" id="{EE76A93E-A0D6-F147-B1C1-FE49CCD1D2B7}"/>
              </a:ext>
            </a:extLst>
          </p:cNvPr>
          <p:cNvSpPr>
            <a:spLocks noGrp="1"/>
          </p:cNvSpPr>
          <p:nvPr>
            <p:ph type="pic" idx="5"/>
          </p:nvPr>
        </p:nvSpPr>
        <p:spPr>
          <a:xfrm>
            <a:off x="2393450" y="1748969"/>
            <a:ext cx="1005900" cy="1005900"/>
          </a:xfrm>
          <a:prstGeom prst="ellipse">
            <a:avLst/>
          </a:prstGeom>
          <a:noFill/>
          <a:ln w="25400" cap="flat" cmpd="sng">
            <a:solidFill>
              <a:schemeClr val="bg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11" name="Google Shape;659;p25">
            <a:extLst>
              <a:ext uri="{FF2B5EF4-FFF2-40B4-BE49-F238E27FC236}">
                <a16:creationId xmlns:a16="http://schemas.microsoft.com/office/drawing/2014/main" id="{E91DF743-92DC-444E-AC24-18CCEC247287}"/>
              </a:ext>
            </a:extLst>
          </p:cNvPr>
          <p:cNvSpPr/>
          <p:nvPr userDrawn="1"/>
        </p:nvSpPr>
        <p:spPr>
          <a:xfrm rot="5400000" flipH="1">
            <a:off x="25698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mn-lt"/>
              <a:ea typeface="Calibri"/>
              <a:cs typeface="Calibri"/>
              <a:sym typeface="Calibri"/>
            </a:endParaRPr>
          </a:p>
        </p:txBody>
      </p:sp>
      <p:cxnSp>
        <p:nvCxnSpPr>
          <p:cNvPr id="12" name="Google Shape;660;p25">
            <a:extLst>
              <a:ext uri="{FF2B5EF4-FFF2-40B4-BE49-F238E27FC236}">
                <a16:creationId xmlns:a16="http://schemas.microsoft.com/office/drawing/2014/main" id="{D952A12B-D43A-5C4D-B411-0D38DEC6C69F}"/>
              </a:ext>
            </a:extLst>
          </p:cNvPr>
          <p:cNvCxnSpPr/>
          <p:nvPr userDrawn="1"/>
        </p:nvCxnSpPr>
        <p:spPr>
          <a:xfrm>
            <a:off x="2296250" y="3583327"/>
            <a:ext cx="1200300" cy="0"/>
          </a:xfrm>
          <a:prstGeom prst="straightConnector1">
            <a:avLst/>
          </a:prstGeom>
          <a:noFill/>
          <a:ln w="9525" cap="flat" cmpd="sng">
            <a:solidFill>
              <a:srgbClr val="A2A2A2"/>
            </a:solidFill>
            <a:prstDash val="solid"/>
            <a:miter lim="800000"/>
            <a:headEnd type="none" w="sm" len="sm"/>
            <a:tailEnd type="none" w="sm" len="sm"/>
          </a:ln>
        </p:spPr>
      </p:cxnSp>
      <p:sp>
        <p:nvSpPr>
          <p:cNvPr id="13" name="Google Shape;664;p25">
            <a:extLst>
              <a:ext uri="{FF2B5EF4-FFF2-40B4-BE49-F238E27FC236}">
                <a16:creationId xmlns:a16="http://schemas.microsoft.com/office/drawing/2014/main" id="{F4906338-44F7-384D-B11E-39F21973644E}"/>
              </a:ext>
            </a:extLst>
          </p:cNvPr>
          <p:cNvSpPr>
            <a:spLocks noGrp="1"/>
          </p:cNvSpPr>
          <p:nvPr>
            <p:ph type="pic" idx="9"/>
          </p:nvPr>
        </p:nvSpPr>
        <p:spPr>
          <a:xfrm>
            <a:off x="4069050" y="1748969"/>
            <a:ext cx="1005900" cy="1005900"/>
          </a:xfrm>
          <a:prstGeom prst="ellipse">
            <a:avLst/>
          </a:prstGeom>
          <a:noFill/>
          <a:ln w="25400" cap="flat" cmpd="sng">
            <a:solidFill>
              <a:schemeClr val="bg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14" name="Google Shape;665;p25">
            <a:extLst>
              <a:ext uri="{FF2B5EF4-FFF2-40B4-BE49-F238E27FC236}">
                <a16:creationId xmlns:a16="http://schemas.microsoft.com/office/drawing/2014/main" id="{13994AAF-A805-C144-B62F-D9CBB1BF764A}"/>
              </a:ext>
            </a:extLst>
          </p:cNvPr>
          <p:cNvSpPr/>
          <p:nvPr userDrawn="1"/>
        </p:nvSpPr>
        <p:spPr>
          <a:xfrm rot="5400000" flipH="1">
            <a:off x="42454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mn-lt"/>
              <a:ea typeface="Calibri"/>
              <a:cs typeface="Calibri"/>
              <a:sym typeface="Calibri"/>
            </a:endParaRPr>
          </a:p>
        </p:txBody>
      </p:sp>
      <p:cxnSp>
        <p:nvCxnSpPr>
          <p:cNvPr id="15" name="Google Shape;666;p25">
            <a:extLst>
              <a:ext uri="{FF2B5EF4-FFF2-40B4-BE49-F238E27FC236}">
                <a16:creationId xmlns:a16="http://schemas.microsoft.com/office/drawing/2014/main" id="{1CDB73E0-59A6-774A-95C6-0F324107137F}"/>
              </a:ext>
            </a:extLst>
          </p:cNvPr>
          <p:cNvCxnSpPr/>
          <p:nvPr userDrawn="1"/>
        </p:nvCxnSpPr>
        <p:spPr>
          <a:xfrm>
            <a:off x="3971850" y="3583327"/>
            <a:ext cx="1200300" cy="0"/>
          </a:xfrm>
          <a:prstGeom prst="straightConnector1">
            <a:avLst/>
          </a:prstGeom>
          <a:noFill/>
          <a:ln w="9525" cap="flat" cmpd="sng">
            <a:solidFill>
              <a:srgbClr val="A2A2A2"/>
            </a:solidFill>
            <a:prstDash val="solid"/>
            <a:miter lim="800000"/>
            <a:headEnd type="none" w="sm" len="sm"/>
            <a:tailEnd type="none" w="sm" len="sm"/>
          </a:ln>
        </p:spPr>
      </p:cxnSp>
      <p:sp>
        <p:nvSpPr>
          <p:cNvPr id="16" name="Google Shape;670;p25">
            <a:extLst>
              <a:ext uri="{FF2B5EF4-FFF2-40B4-BE49-F238E27FC236}">
                <a16:creationId xmlns:a16="http://schemas.microsoft.com/office/drawing/2014/main" id="{69EE28B2-BE4A-9343-98A6-0FD0BFE0F714}"/>
              </a:ext>
            </a:extLst>
          </p:cNvPr>
          <p:cNvSpPr>
            <a:spLocks noGrp="1"/>
          </p:cNvSpPr>
          <p:nvPr>
            <p:ph type="pic" idx="16"/>
          </p:nvPr>
        </p:nvSpPr>
        <p:spPr>
          <a:xfrm>
            <a:off x="5744650" y="1748969"/>
            <a:ext cx="1005900" cy="1005900"/>
          </a:xfrm>
          <a:prstGeom prst="ellipse">
            <a:avLst/>
          </a:prstGeom>
          <a:noFill/>
          <a:ln w="25400" cap="flat" cmpd="sng">
            <a:solidFill>
              <a:schemeClr val="bg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17" name="Google Shape;671;p25">
            <a:extLst>
              <a:ext uri="{FF2B5EF4-FFF2-40B4-BE49-F238E27FC236}">
                <a16:creationId xmlns:a16="http://schemas.microsoft.com/office/drawing/2014/main" id="{7910AD93-08CD-164F-B896-80D9CAFF6172}"/>
              </a:ext>
            </a:extLst>
          </p:cNvPr>
          <p:cNvSpPr/>
          <p:nvPr userDrawn="1"/>
        </p:nvSpPr>
        <p:spPr>
          <a:xfrm rot="5400000" flipH="1">
            <a:off x="59210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mn-lt"/>
              <a:ea typeface="Calibri"/>
              <a:cs typeface="Calibri"/>
              <a:sym typeface="Calibri"/>
            </a:endParaRPr>
          </a:p>
        </p:txBody>
      </p:sp>
      <p:cxnSp>
        <p:nvCxnSpPr>
          <p:cNvPr id="18" name="Google Shape;672;p25">
            <a:extLst>
              <a:ext uri="{FF2B5EF4-FFF2-40B4-BE49-F238E27FC236}">
                <a16:creationId xmlns:a16="http://schemas.microsoft.com/office/drawing/2014/main" id="{FB1E421E-522F-3D43-80DD-FEA31355DB7A}"/>
              </a:ext>
            </a:extLst>
          </p:cNvPr>
          <p:cNvCxnSpPr/>
          <p:nvPr userDrawn="1"/>
        </p:nvCxnSpPr>
        <p:spPr>
          <a:xfrm>
            <a:off x="5647450" y="3583327"/>
            <a:ext cx="1200300" cy="0"/>
          </a:xfrm>
          <a:prstGeom prst="straightConnector1">
            <a:avLst/>
          </a:prstGeom>
          <a:noFill/>
          <a:ln w="9525" cap="flat" cmpd="sng">
            <a:solidFill>
              <a:srgbClr val="A2A2A2"/>
            </a:solidFill>
            <a:prstDash val="solid"/>
            <a:miter lim="800000"/>
            <a:headEnd type="none" w="sm" len="sm"/>
            <a:tailEnd type="none" w="sm" len="sm"/>
          </a:ln>
        </p:spPr>
      </p:cxnSp>
      <p:sp>
        <p:nvSpPr>
          <p:cNvPr id="19" name="Google Shape;676;p25">
            <a:extLst>
              <a:ext uri="{FF2B5EF4-FFF2-40B4-BE49-F238E27FC236}">
                <a16:creationId xmlns:a16="http://schemas.microsoft.com/office/drawing/2014/main" id="{AA6535A7-68D8-6E40-939F-F877714C8E5C}"/>
              </a:ext>
            </a:extLst>
          </p:cNvPr>
          <p:cNvSpPr>
            <a:spLocks noGrp="1"/>
          </p:cNvSpPr>
          <p:nvPr>
            <p:ph type="pic" idx="20"/>
          </p:nvPr>
        </p:nvSpPr>
        <p:spPr>
          <a:xfrm>
            <a:off x="7420250" y="1748969"/>
            <a:ext cx="1005900" cy="1005900"/>
          </a:xfrm>
          <a:prstGeom prst="ellipse">
            <a:avLst/>
          </a:prstGeom>
          <a:noFill/>
          <a:ln w="25400" cap="flat" cmpd="sng">
            <a:solidFill>
              <a:schemeClr val="bg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20" name="Google Shape;677;p25">
            <a:extLst>
              <a:ext uri="{FF2B5EF4-FFF2-40B4-BE49-F238E27FC236}">
                <a16:creationId xmlns:a16="http://schemas.microsoft.com/office/drawing/2014/main" id="{FFED4CA8-AC39-8240-81C7-C61B1EBCB9C3}"/>
              </a:ext>
            </a:extLst>
          </p:cNvPr>
          <p:cNvSpPr/>
          <p:nvPr userDrawn="1"/>
        </p:nvSpPr>
        <p:spPr>
          <a:xfrm rot="5400000" flipH="1">
            <a:off x="75966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mn-lt"/>
              <a:ea typeface="Calibri"/>
              <a:cs typeface="Calibri"/>
              <a:sym typeface="Calibri"/>
            </a:endParaRPr>
          </a:p>
        </p:txBody>
      </p:sp>
      <p:cxnSp>
        <p:nvCxnSpPr>
          <p:cNvPr id="21" name="Google Shape;678;p25">
            <a:extLst>
              <a:ext uri="{FF2B5EF4-FFF2-40B4-BE49-F238E27FC236}">
                <a16:creationId xmlns:a16="http://schemas.microsoft.com/office/drawing/2014/main" id="{84EA7B63-96B6-8C4B-8ACF-FC2347D60B7C}"/>
              </a:ext>
            </a:extLst>
          </p:cNvPr>
          <p:cNvCxnSpPr/>
          <p:nvPr userDrawn="1"/>
        </p:nvCxnSpPr>
        <p:spPr>
          <a:xfrm>
            <a:off x="7323050" y="3583327"/>
            <a:ext cx="1200300" cy="0"/>
          </a:xfrm>
          <a:prstGeom prst="straightConnector1">
            <a:avLst/>
          </a:prstGeom>
          <a:noFill/>
          <a:ln w="9525" cap="flat" cmpd="sng">
            <a:solidFill>
              <a:srgbClr val="A2A2A2"/>
            </a:solidFill>
            <a:prstDash val="solid"/>
            <a:miter lim="800000"/>
            <a:headEnd type="none" w="sm" len="sm"/>
            <a:tailEnd type="none" w="sm" len="sm"/>
          </a:ln>
        </p:spPr>
      </p:cxnSp>
      <p:grpSp>
        <p:nvGrpSpPr>
          <p:cNvPr id="22" name="Group 21">
            <a:extLst>
              <a:ext uri="{FF2B5EF4-FFF2-40B4-BE49-F238E27FC236}">
                <a16:creationId xmlns:a16="http://schemas.microsoft.com/office/drawing/2014/main" id="{1546F561-49EE-0947-AEC2-5235BA4F32F2}"/>
              </a:ext>
            </a:extLst>
          </p:cNvPr>
          <p:cNvGrpSpPr/>
          <p:nvPr userDrawn="1"/>
        </p:nvGrpSpPr>
        <p:grpSpPr>
          <a:xfrm>
            <a:off x="0" y="5111100"/>
            <a:ext cx="9134675" cy="32400"/>
            <a:chOff x="0" y="5111100"/>
            <a:chExt cx="9134675" cy="32400"/>
          </a:xfrm>
        </p:grpSpPr>
        <p:sp>
          <p:nvSpPr>
            <p:cNvPr id="23" name="Google Shape;455;p14">
              <a:extLst>
                <a:ext uri="{FF2B5EF4-FFF2-40B4-BE49-F238E27FC236}">
                  <a16:creationId xmlns:a16="http://schemas.microsoft.com/office/drawing/2014/main" id="{05B5FCF6-79F9-5A48-B21F-A36058962404}"/>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456;p14">
              <a:extLst>
                <a:ext uri="{FF2B5EF4-FFF2-40B4-BE49-F238E27FC236}">
                  <a16:creationId xmlns:a16="http://schemas.microsoft.com/office/drawing/2014/main" id="{8F64505C-D7C4-DE40-8896-28A23AED1FF1}"/>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457;p14">
              <a:extLst>
                <a:ext uri="{FF2B5EF4-FFF2-40B4-BE49-F238E27FC236}">
                  <a16:creationId xmlns:a16="http://schemas.microsoft.com/office/drawing/2014/main" id="{A85C269A-512A-F442-B098-E4CF1BFD27FA}"/>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458;p14">
              <a:extLst>
                <a:ext uri="{FF2B5EF4-FFF2-40B4-BE49-F238E27FC236}">
                  <a16:creationId xmlns:a16="http://schemas.microsoft.com/office/drawing/2014/main" id="{3DD183E1-6F3E-5046-ADE2-23349D607A49}"/>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459;p14">
              <a:extLst>
                <a:ext uri="{FF2B5EF4-FFF2-40B4-BE49-F238E27FC236}">
                  <a16:creationId xmlns:a16="http://schemas.microsoft.com/office/drawing/2014/main" id="{5B316768-582E-8D46-886B-07C7F728F337}"/>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457;p14">
              <a:extLst>
                <a:ext uri="{FF2B5EF4-FFF2-40B4-BE49-F238E27FC236}">
                  <a16:creationId xmlns:a16="http://schemas.microsoft.com/office/drawing/2014/main" id="{835EA1D6-E013-5E43-8F58-05999877B2E7}"/>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29" name="Text Placeholder 4">
            <a:extLst>
              <a:ext uri="{FF2B5EF4-FFF2-40B4-BE49-F238E27FC236}">
                <a16:creationId xmlns:a16="http://schemas.microsoft.com/office/drawing/2014/main" id="{2E641FFB-1AA3-8141-90E6-51A63A54B55A}"/>
              </a:ext>
            </a:extLst>
          </p:cNvPr>
          <p:cNvSpPr>
            <a:spLocks noGrp="1"/>
          </p:cNvSpPr>
          <p:nvPr>
            <p:ph type="body" sz="quarter" idx="24"/>
          </p:nvPr>
        </p:nvSpPr>
        <p:spPr>
          <a:xfrm>
            <a:off x="4435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0" name="Text Placeholder 4">
            <a:extLst>
              <a:ext uri="{FF2B5EF4-FFF2-40B4-BE49-F238E27FC236}">
                <a16:creationId xmlns:a16="http://schemas.microsoft.com/office/drawing/2014/main" id="{9B9A0256-3DA6-5041-A8CE-647B821A79C8}"/>
              </a:ext>
            </a:extLst>
          </p:cNvPr>
          <p:cNvSpPr>
            <a:spLocks noGrp="1"/>
          </p:cNvSpPr>
          <p:nvPr>
            <p:ph type="body" sz="quarter" idx="25"/>
          </p:nvPr>
        </p:nvSpPr>
        <p:spPr>
          <a:xfrm>
            <a:off x="4435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1" name="Text Placeholder 4">
            <a:extLst>
              <a:ext uri="{FF2B5EF4-FFF2-40B4-BE49-F238E27FC236}">
                <a16:creationId xmlns:a16="http://schemas.microsoft.com/office/drawing/2014/main" id="{B60F17ED-4048-1149-9796-F061515E574D}"/>
              </a:ext>
            </a:extLst>
          </p:cNvPr>
          <p:cNvSpPr>
            <a:spLocks noGrp="1"/>
          </p:cNvSpPr>
          <p:nvPr>
            <p:ph type="body" sz="quarter" idx="27"/>
          </p:nvPr>
        </p:nvSpPr>
        <p:spPr>
          <a:xfrm>
            <a:off x="21191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2" name="Text Placeholder 4">
            <a:extLst>
              <a:ext uri="{FF2B5EF4-FFF2-40B4-BE49-F238E27FC236}">
                <a16:creationId xmlns:a16="http://schemas.microsoft.com/office/drawing/2014/main" id="{08676A73-6554-9345-A586-3B9C5EE9D5EB}"/>
              </a:ext>
            </a:extLst>
          </p:cNvPr>
          <p:cNvSpPr>
            <a:spLocks noGrp="1"/>
          </p:cNvSpPr>
          <p:nvPr>
            <p:ph type="body" sz="quarter" idx="28"/>
          </p:nvPr>
        </p:nvSpPr>
        <p:spPr>
          <a:xfrm>
            <a:off x="21191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3" name="Text Placeholder 4">
            <a:extLst>
              <a:ext uri="{FF2B5EF4-FFF2-40B4-BE49-F238E27FC236}">
                <a16:creationId xmlns:a16="http://schemas.microsoft.com/office/drawing/2014/main" id="{E0713392-D8E5-6246-A0A7-249C628D5230}"/>
              </a:ext>
            </a:extLst>
          </p:cNvPr>
          <p:cNvSpPr>
            <a:spLocks noGrp="1"/>
          </p:cNvSpPr>
          <p:nvPr>
            <p:ph type="body" sz="quarter" idx="29"/>
          </p:nvPr>
        </p:nvSpPr>
        <p:spPr>
          <a:xfrm>
            <a:off x="21191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4" name="Text Placeholder 4">
            <a:extLst>
              <a:ext uri="{FF2B5EF4-FFF2-40B4-BE49-F238E27FC236}">
                <a16:creationId xmlns:a16="http://schemas.microsoft.com/office/drawing/2014/main" id="{8090567B-B1C0-354B-A1E1-3D973E47EA7C}"/>
              </a:ext>
            </a:extLst>
          </p:cNvPr>
          <p:cNvSpPr>
            <a:spLocks noGrp="1"/>
          </p:cNvSpPr>
          <p:nvPr>
            <p:ph type="body" sz="quarter" idx="30"/>
          </p:nvPr>
        </p:nvSpPr>
        <p:spPr>
          <a:xfrm>
            <a:off x="37947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5" name="Text Placeholder 4">
            <a:extLst>
              <a:ext uri="{FF2B5EF4-FFF2-40B4-BE49-F238E27FC236}">
                <a16:creationId xmlns:a16="http://schemas.microsoft.com/office/drawing/2014/main" id="{897A5278-2343-1041-9168-327C732AA6C6}"/>
              </a:ext>
            </a:extLst>
          </p:cNvPr>
          <p:cNvSpPr>
            <a:spLocks noGrp="1"/>
          </p:cNvSpPr>
          <p:nvPr>
            <p:ph type="body" sz="quarter" idx="31"/>
          </p:nvPr>
        </p:nvSpPr>
        <p:spPr>
          <a:xfrm>
            <a:off x="37947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6" name="Text Placeholder 4">
            <a:extLst>
              <a:ext uri="{FF2B5EF4-FFF2-40B4-BE49-F238E27FC236}">
                <a16:creationId xmlns:a16="http://schemas.microsoft.com/office/drawing/2014/main" id="{C4BD8D78-674D-2948-94FF-18468E26317F}"/>
              </a:ext>
            </a:extLst>
          </p:cNvPr>
          <p:cNvSpPr>
            <a:spLocks noGrp="1"/>
          </p:cNvSpPr>
          <p:nvPr>
            <p:ph type="body" sz="quarter" idx="32"/>
          </p:nvPr>
        </p:nvSpPr>
        <p:spPr>
          <a:xfrm>
            <a:off x="37947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7" name="Text Placeholder 4">
            <a:extLst>
              <a:ext uri="{FF2B5EF4-FFF2-40B4-BE49-F238E27FC236}">
                <a16:creationId xmlns:a16="http://schemas.microsoft.com/office/drawing/2014/main" id="{B0764CF3-13B1-BF43-B66D-04A4BA01CE98}"/>
              </a:ext>
            </a:extLst>
          </p:cNvPr>
          <p:cNvSpPr>
            <a:spLocks noGrp="1"/>
          </p:cNvSpPr>
          <p:nvPr>
            <p:ph type="body" sz="quarter" idx="33"/>
          </p:nvPr>
        </p:nvSpPr>
        <p:spPr>
          <a:xfrm>
            <a:off x="54703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8" name="Text Placeholder 4">
            <a:extLst>
              <a:ext uri="{FF2B5EF4-FFF2-40B4-BE49-F238E27FC236}">
                <a16:creationId xmlns:a16="http://schemas.microsoft.com/office/drawing/2014/main" id="{2CC1BC19-F2FE-5D40-BC12-6497B62424DA}"/>
              </a:ext>
            </a:extLst>
          </p:cNvPr>
          <p:cNvSpPr>
            <a:spLocks noGrp="1"/>
          </p:cNvSpPr>
          <p:nvPr>
            <p:ph type="body" sz="quarter" idx="34"/>
          </p:nvPr>
        </p:nvSpPr>
        <p:spPr>
          <a:xfrm>
            <a:off x="54703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9" name="Text Placeholder 4">
            <a:extLst>
              <a:ext uri="{FF2B5EF4-FFF2-40B4-BE49-F238E27FC236}">
                <a16:creationId xmlns:a16="http://schemas.microsoft.com/office/drawing/2014/main" id="{190EFB85-46D9-354B-9795-5E50533779DD}"/>
              </a:ext>
            </a:extLst>
          </p:cNvPr>
          <p:cNvSpPr>
            <a:spLocks noGrp="1"/>
          </p:cNvSpPr>
          <p:nvPr>
            <p:ph type="body" sz="quarter" idx="35"/>
          </p:nvPr>
        </p:nvSpPr>
        <p:spPr>
          <a:xfrm>
            <a:off x="54703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0" name="Text Placeholder 4">
            <a:extLst>
              <a:ext uri="{FF2B5EF4-FFF2-40B4-BE49-F238E27FC236}">
                <a16:creationId xmlns:a16="http://schemas.microsoft.com/office/drawing/2014/main" id="{43844D30-824B-2248-B2EE-94A65E28EF9E}"/>
              </a:ext>
            </a:extLst>
          </p:cNvPr>
          <p:cNvSpPr>
            <a:spLocks noGrp="1"/>
          </p:cNvSpPr>
          <p:nvPr>
            <p:ph type="body" sz="quarter" idx="36"/>
          </p:nvPr>
        </p:nvSpPr>
        <p:spPr>
          <a:xfrm>
            <a:off x="71459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1" name="Text Placeholder 4">
            <a:extLst>
              <a:ext uri="{FF2B5EF4-FFF2-40B4-BE49-F238E27FC236}">
                <a16:creationId xmlns:a16="http://schemas.microsoft.com/office/drawing/2014/main" id="{8E21EB78-F9AD-3F4E-91B7-1A8BEF823E26}"/>
              </a:ext>
            </a:extLst>
          </p:cNvPr>
          <p:cNvSpPr>
            <a:spLocks noGrp="1"/>
          </p:cNvSpPr>
          <p:nvPr>
            <p:ph type="body" sz="quarter" idx="37"/>
          </p:nvPr>
        </p:nvSpPr>
        <p:spPr>
          <a:xfrm>
            <a:off x="71459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2" name="Text Placeholder 4">
            <a:extLst>
              <a:ext uri="{FF2B5EF4-FFF2-40B4-BE49-F238E27FC236}">
                <a16:creationId xmlns:a16="http://schemas.microsoft.com/office/drawing/2014/main" id="{D0C6B9AD-0146-3942-9A20-D9AE8B31404E}"/>
              </a:ext>
            </a:extLst>
          </p:cNvPr>
          <p:cNvSpPr>
            <a:spLocks noGrp="1"/>
          </p:cNvSpPr>
          <p:nvPr>
            <p:ph type="body" sz="quarter" idx="38"/>
          </p:nvPr>
        </p:nvSpPr>
        <p:spPr>
          <a:xfrm>
            <a:off x="71459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3" name="Text Placeholder 4">
            <a:extLst>
              <a:ext uri="{FF2B5EF4-FFF2-40B4-BE49-F238E27FC236}">
                <a16:creationId xmlns:a16="http://schemas.microsoft.com/office/drawing/2014/main" id="{E6ECEAF8-F0D7-034E-86F0-4C8FA51B1CCD}"/>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1828471024"/>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 5 Photos (Gradient)">
    <p:spTree>
      <p:nvGrpSpPr>
        <p:cNvPr id="1" name=""/>
        <p:cNvGrpSpPr/>
        <p:nvPr/>
      </p:nvGrpSpPr>
      <p:grpSpPr>
        <a:xfrm>
          <a:off x="0" y="0"/>
          <a:ext cx="0" cy="0"/>
          <a:chOff x="0" y="0"/>
          <a:chExt cx="0" cy="0"/>
        </a:xfrm>
      </p:grpSpPr>
      <p:sp>
        <p:nvSpPr>
          <p:cNvPr id="44" name="Google Shape;642;p25">
            <a:extLst>
              <a:ext uri="{FF2B5EF4-FFF2-40B4-BE49-F238E27FC236}">
                <a16:creationId xmlns:a16="http://schemas.microsoft.com/office/drawing/2014/main" id="{423A350F-00D8-754E-A58B-083346BB26E5}"/>
              </a:ext>
            </a:extLst>
          </p:cNvPr>
          <p:cNvSpPr/>
          <p:nvPr userDrawn="1"/>
        </p:nvSpPr>
        <p:spPr>
          <a:xfrm>
            <a:off x="0" y="0"/>
            <a:ext cx="9144000" cy="2241850"/>
          </a:xfrm>
          <a:prstGeom prst="rect">
            <a:avLst/>
          </a:prstGeom>
          <a:gradFill>
            <a:gsLst>
              <a:gs pos="0">
                <a:srgbClr val="FF4E02"/>
              </a:gs>
              <a:gs pos="48000">
                <a:srgbClr val="F69323"/>
              </a:gs>
              <a:gs pos="100000">
                <a:srgbClr val="FABC75"/>
              </a:gs>
            </a:gsLst>
            <a:lin ang="16198662" scaled="0"/>
          </a:gra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45" name="Google Shape;684;p26">
            <a:extLst>
              <a:ext uri="{FF2B5EF4-FFF2-40B4-BE49-F238E27FC236}">
                <a16:creationId xmlns:a16="http://schemas.microsoft.com/office/drawing/2014/main" id="{A2FBDD21-81EE-BD40-8B1F-69429FFB3255}"/>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46" name="Google Shape;652;p25">
            <a:extLst>
              <a:ext uri="{FF2B5EF4-FFF2-40B4-BE49-F238E27FC236}">
                <a16:creationId xmlns:a16="http://schemas.microsoft.com/office/drawing/2014/main" id="{D2974A92-009D-C44F-96B2-6F7B3CB292AA}"/>
              </a:ext>
            </a:extLst>
          </p:cNvPr>
          <p:cNvSpPr>
            <a:spLocks noGrp="1"/>
          </p:cNvSpPr>
          <p:nvPr>
            <p:ph type="pic" idx="2"/>
          </p:nvPr>
        </p:nvSpPr>
        <p:spPr>
          <a:xfrm>
            <a:off x="717850" y="1748969"/>
            <a:ext cx="1005900" cy="10059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47" name="Google Shape;653;p25">
            <a:extLst>
              <a:ext uri="{FF2B5EF4-FFF2-40B4-BE49-F238E27FC236}">
                <a16:creationId xmlns:a16="http://schemas.microsoft.com/office/drawing/2014/main" id="{4FDDEE50-F5BD-3F4B-9C86-2F341AF4CB67}"/>
              </a:ext>
            </a:extLst>
          </p:cNvPr>
          <p:cNvSpPr/>
          <p:nvPr userDrawn="1"/>
        </p:nvSpPr>
        <p:spPr>
          <a:xfrm rot="5400000" flipH="1">
            <a:off x="8942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rgbClr val="000000">
              <a:alpha val="14900"/>
            </a:srgbClr>
          </a:soli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48" name="Google Shape;658;p25">
            <a:extLst>
              <a:ext uri="{FF2B5EF4-FFF2-40B4-BE49-F238E27FC236}">
                <a16:creationId xmlns:a16="http://schemas.microsoft.com/office/drawing/2014/main" id="{C3DEC8EF-6B1A-9E41-8660-BF9286394B1C}"/>
              </a:ext>
            </a:extLst>
          </p:cNvPr>
          <p:cNvSpPr>
            <a:spLocks noGrp="1"/>
          </p:cNvSpPr>
          <p:nvPr>
            <p:ph type="pic" idx="5"/>
          </p:nvPr>
        </p:nvSpPr>
        <p:spPr>
          <a:xfrm>
            <a:off x="2393450" y="1748969"/>
            <a:ext cx="1005900" cy="10059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49" name="Google Shape;659;p25">
            <a:extLst>
              <a:ext uri="{FF2B5EF4-FFF2-40B4-BE49-F238E27FC236}">
                <a16:creationId xmlns:a16="http://schemas.microsoft.com/office/drawing/2014/main" id="{9BF96245-480F-AD41-A1FB-092B7AD69117}"/>
              </a:ext>
            </a:extLst>
          </p:cNvPr>
          <p:cNvSpPr/>
          <p:nvPr userDrawn="1"/>
        </p:nvSpPr>
        <p:spPr>
          <a:xfrm rot="5400000" flipH="1">
            <a:off x="25698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rgbClr val="000000">
              <a:alpha val="14900"/>
            </a:srgbClr>
          </a:soli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50" name="Google Shape;664;p25">
            <a:extLst>
              <a:ext uri="{FF2B5EF4-FFF2-40B4-BE49-F238E27FC236}">
                <a16:creationId xmlns:a16="http://schemas.microsoft.com/office/drawing/2014/main" id="{2D78BA21-BB2D-5448-87EF-290A2798A865}"/>
              </a:ext>
            </a:extLst>
          </p:cNvPr>
          <p:cNvSpPr>
            <a:spLocks noGrp="1"/>
          </p:cNvSpPr>
          <p:nvPr>
            <p:ph type="pic" idx="9"/>
          </p:nvPr>
        </p:nvSpPr>
        <p:spPr>
          <a:xfrm>
            <a:off x="4069050" y="1748969"/>
            <a:ext cx="1005900" cy="10059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51" name="Google Shape;665;p25">
            <a:extLst>
              <a:ext uri="{FF2B5EF4-FFF2-40B4-BE49-F238E27FC236}">
                <a16:creationId xmlns:a16="http://schemas.microsoft.com/office/drawing/2014/main" id="{1B4A0056-468F-B949-BCA5-6F207CBB9CE6}"/>
              </a:ext>
            </a:extLst>
          </p:cNvPr>
          <p:cNvSpPr/>
          <p:nvPr userDrawn="1"/>
        </p:nvSpPr>
        <p:spPr>
          <a:xfrm rot="5400000" flipH="1">
            <a:off x="42454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rgbClr val="000000">
              <a:alpha val="14900"/>
            </a:srgbClr>
          </a:soli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52" name="Google Shape;670;p25">
            <a:extLst>
              <a:ext uri="{FF2B5EF4-FFF2-40B4-BE49-F238E27FC236}">
                <a16:creationId xmlns:a16="http://schemas.microsoft.com/office/drawing/2014/main" id="{07C6F9BB-0CE1-B348-B9A6-F7EB5BA60287}"/>
              </a:ext>
            </a:extLst>
          </p:cNvPr>
          <p:cNvSpPr>
            <a:spLocks noGrp="1"/>
          </p:cNvSpPr>
          <p:nvPr>
            <p:ph type="pic" idx="16"/>
          </p:nvPr>
        </p:nvSpPr>
        <p:spPr>
          <a:xfrm>
            <a:off x="5744650" y="1748969"/>
            <a:ext cx="1005900" cy="10059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53" name="Google Shape;671;p25">
            <a:extLst>
              <a:ext uri="{FF2B5EF4-FFF2-40B4-BE49-F238E27FC236}">
                <a16:creationId xmlns:a16="http://schemas.microsoft.com/office/drawing/2014/main" id="{2959B3B4-CAD0-B143-84F3-C12A15521A1A}"/>
              </a:ext>
            </a:extLst>
          </p:cNvPr>
          <p:cNvSpPr/>
          <p:nvPr userDrawn="1"/>
        </p:nvSpPr>
        <p:spPr>
          <a:xfrm rot="5400000" flipH="1">
            <a:off x="59210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rgbClr val="000000">
              <a:alpha val="14900"/>
            </a:srgbClr>
          </a:soli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54" name="Google Shape;676;p25">
            <a:extLst>
              <a:ext uri="{FF2B5EF4-FFF2-40B4-BE49-F238E27FC236}">
                <a16:creationId xmlns:a16="http://schemas.microsoft.com/office/drawing/2014/main" id="{095248D0-B865-1C47-ADAE-FFBF2070C062}"/>
              </a:ext>
            </a:extLst>
          </p:cNvPr>
          <p:cNvSpPr>
            <a:spLocks noGrp="1"/>
          </p:cNvSpPr>
          <p:nvPr>
            <p:ph type="pic" idx="20"/>
          </p:nvPr>
        </p:nvSpPr>
        <p:spPr>
          <a:xfrm>
            <a:off x="7420250" y="1748969"/>
            <a:ext cx="1005900" cy="10059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1400">
                <a:solidFill>
                  <a:schemeClr val="bg1"/>
                </a:solidFill>
                <a:latin typeface="+mn-lt"/>
              </a:defRPr>
            </a:lvl1pPr>
          </a:lstStyle>
          <a:p>
            <a:endParaRPr lang="en-US" dirty="0"/>
          </a:p>
        </p:txBody>
      </p:sp>
      <p:sp>
        <p:nvSpPr>
          <p:cNvPr id="55" name="Google Shape;677;p25">
            <a:extLst>
              <a:ext uri="{FF2B5EF4-FFF2-40B4-BE49-F238E27FC236}">
                <a16:creationId xmlns:a16="http://schemas.microsoft.com/office/drawing/2014/main" id="{50C97331-5CA8-E148-ACD3-4E717C2877DF}"/>
              </a:ext>
            </a:extLst>
          </p:cNvPr>
          <p:cNvSpPr/>
          <p:nvPr userDrawn="1"/>
        </p:nvSpPr>
        <p:spPr>
          <a:xfrm rot="5400000" flipH="1">
            <a:off x="7596629" y="1915279"/>
            <a:ext cx="653142" cy="1306284"/>
          </a:xfrm>
          <a:custGeom>
            <a:avLst/>
            <a:gdLst/>
            <a:ahLst/>
            <a:cxnLst/>
            <a:rect l="l" t="t" r="r" b="b"/>
            <a:pathLst>
              <a:path w="870856" h="1741712" extrusionOk="0">
                <a:moveTo>
                  <a:pt x="870856" y="0"/>
                </a:moveTo>
                <a:lnTo>
                  <a:pt x="870856" y="96856"/>
                </a:lnTo>
                <a:cubicBezTo>
                  <a:pt x="443388" y="96856"/>
                  <a:pt x="96856" y="443388"/>
                  <a:pt x="96856" y="870856"/>
                </a:cubicBezTo>
                <a:cubicBezTo>
                  <a:pt x="96856" y="1298324"/>
                  <a:pt x="443388" y="1644856"/>
                  <a:pt x="870856" y="1644856"/>
                </a:cubicBezTo>
                <a:lnTo>
                  <a:pt x="870856" y="1741712"/>
                </a:lnTo>
                <a:cubicBezTo>
                  <a:pt x="389896" y="1741712"/>
                  <a:pt x="0" y="1351816"/>
                  <a:pt x="0" y="870856"/>
                </a:cubicBezTo>
                <a:cubicBezTo>
                  <a:pt x="0" y="389896"/>
                  <a:pt x="389896" y="0"/>
                  <a:pt x="870856" y="0"/>
                </a:cubicBezTo>
                <a:close/>
              </a:path>
            </a:pathLst>
          </a:custGeom>
          <a:solidFill>
            <a:srgbClr val="000000">
              <a:alpha val="14900"/>
            </a:srgbClr>
          </a:soli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grpSp>
        <p:nvGrpSpPr>
          <p:cNvPr id="56" name="Group 55">
            <a:extLst>
              <a:ext uri="{FF2B5EF4-FFF2-40B4-BE49-F238E27FC236}">
                <a16:creationId xmlns:a16="http://schemas.microsoft.com/office/drawing/2014/main" id="{09D0658F-4F6C-8240-A13E-8FC931EA10F6}"/>
              </a:ext>
            </a:extLst>
          </p:cNvPr>
          <p:cNvGrpSpPr/>
          <p:nvPr userDrawn="1"/>
        </p:nvGrpSpPr>
        <p:grpSpPr>
          <a:xfrm>
            <a:off x="0" y="5111100"/>
            <a:ext cx="9134675" cy="32400"/>
            <a:chOff x="0" y="5111100"/>
            <a:chExt cx="9134675" cy="32400"/>
          </a:xfrm>
        </p:grpSpPr>
        <p:sp>
          <p:nvSpPr>
            <p:cNvPr id="57" name="Google Shape;455;p14">
              <a:extLst>
                <a:ext uri="{FF2B5EF4-FFF2-40B4-BE49-F238E27FC236}">
                  <a16:creationId xmlns:a16="http://schemas.microsoft.com/office/drawing/2014/main" id="{20572971-55F8-2C4E-9753-42B7132EA59D}"/>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8" name="Google Shape;456;p14">
              <a:extLst>
                <a:ext uri="{FF2B5EF4-FFF2-40B4-BE49-F238E27FC236}">
                  <a16:creationId xmlns:a16="http://schemas.microsoft.com/office/drawing/2014/main" id="{48124B4A-9ED2-D247-9D35-B2F9E6A4291F}"/>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457;p14">
              <a:extLst>
                <a:ext uri="{FF2B5EF4-FFF2-40B4-BE49-F238E27FC236}">
                  <a16:creationId xmlns:a16="http://schemas.microsoft.com/office/drawing/2014/main" id="{724FD7DF-700E-0045-9AE0-AEB286D347B3}"/>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458;p14">
              <a:extLst>
                <a:ext uri="{FF2B5EF4-FFF2-40B4-BE49-F238E27FC236}">
                  <a16:creationId xmlns:a16="http://schemas.microsoft.com/office/drawing/2014/main" id="{42F67100-15CF-6442-BC7E-384E8121925D}"/>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459;p14">
              <a:extLst>
                <a:ext uri="{FF2B5EF4-FFF2-40B4-BE49-F238E27FC236}">
                  <a16:creationId xmlns:a16="http://schemas.microsoft.com/office/drawing/2014/main" id="{0CC6C066-4EBC-804A-B45D-3A634BFB50A3}"/>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457;p14">
              <a:extLst>
                <a:ext uri="{FF2B5EF4-FFF2-40B4-BE49-F238E27FC236}">
                  <a16:creationId xmlns:a16="http://schemas.microsoft.com/office/drawing/2014/main" id="{BDF57A5F-AACF-B244-83E8-017BEB89E42A}"/>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63" name="Text Placeholder 4">
            <a:extLst>
              <a:ext uri="{FF2B5EF4-FFF2-40B4-BE49-F238E27FC236}">
                <a16:creationId xmlns:a16="http://schemas.microsoft.com/office/drawing/2014/main" id="{7A1DF335-04F4-5C4E-8AEA-17037CDA261E}"/>
              </a:ext>
            </a:extLst>
          </p:cNvPr>
          <p:cNvSpPr>
            <a:spLocks noGrp="1"/>
          </p:cNvSpPr>
          <p:nvPr>
            <p:ph type="body" sz="quarter" idx="26"/>
          </p:nvPr>
        </p:nvSpPr>
        <p:spPr>
          <a:xfrm>
            <a:off x="4435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cxnSp>
        <p:nvCxnSpPr>
          <p:cNvPr id="64" name="Google Shape;654;p25">
            <a:extLst>
              <a:ext uri="{FF2B5EF4-FFF2-40B4-BE49-F238E27FC236}">
                <a16:creationId xmlns:a16="http://schemas.microsoft.com/office/drawing/2014/main" id="{BC32925C-5F60-F045-8DDD-3EE0CD94AB9C}"/>
              </a:ext>
            </a:extLst>
          </p:cNvPr>
          <p:cNvCxnSpPr/>
          <p:nvPr userDrawn="1"/>
        </p:nvCxnSpPr>
        <p:spPr>
          <a:xfrm>
            <a:off x="620650" y="3583327"/>
            <a:ext cx="1200300" cy="0"/>
          </a:xfrm>
          <a:prstGeom prst="straightConnector1">
            <a:avLst/>
          </a:prstGeom>
          <a:noFill/>
          <a:ln w="9525" cap="flat" cmpd="sng">
            <a:solidFill>
              <a:srgbClr val="A2A2A2"/>
            </a:solidFill>
            <a:prstDash val="solid"/>
            <a:miter lim="800000"/>
            <a:headEnd type="none" w="sm" len="sm"/>
            <a:tailEnd type="none" w="sm" len="sm"/>
          </a:ln>
        </p:spPr>
      </p:cxnSp>
      <p:cxnSp>
        <p:nvCxnSpPr>
          <p:cNvPr id="65" name="Google Shape;660;p25">
            <a:extLst>
              <a:ext uri="{FF2B5EF4-FFF2-40B4-BE49-F238E27FC236}">
                <a16:creationId xmlns:a16="http://schemas.microsoft.com/office/drawing/2014/main" id="{D47EF68C-DF7F-F241-B940-9458FEE29241}"/>
              </a:ext>
            </a:extLst>
          </p:cNvPr>
          <p:cNvCxnSpPr/>
          <p:nvPr userDrawn="1"/>
        </p:nvCxnSpPr>
        <p:spPr>
          <a:xfrm>
            <a:off x="2296250" y="3583327"/>
            <a:ext cx="1200300" cy="0"/>
          </a:xfrm>
          <a:prstGeom prst="straightConnector1">
            <a:avLst/>
          </a:prstGeom>
          <a:noFill/>
          <a:ln w="9525" cap="flat" cmpd="sng">
            <a:solidFill>
              <a:srgbClr val="A2A2A2"/>
            </a:solidFill>
            <a:prstDash val="solid"/>
            <a:miter lim="800000"/>
            <a:headEnd type="none" w="sm" len="sm"/>
            <a:tailEnd type="none" w="sm" len="sm"/>
          </a:ln>
        </p:spPr>
      </p:cxnSp>
      <p:cxnSp>
        <p:nvCxnSpPr>
          <p:cNvPr id="66" name="Google Shape;666;p25">
            <a:extLst>
              <a:ext uri="{FF2B5EF4-FFF2-40B4-BE49-F238E27FC236}">
                <a16:creationId xmlns:a16="http://schemas.microsoft.com/office/drawing/2014/main" id="{62DE9A56-C53D-2B40-B31E-DBDEB0495FF8}"/>
              </a:ext>
            </a:extLst>
          </p:cNvPr>
          <p:cNvCxnSpPr/>
          <p:nvPr userDrawn="1"/>
        </p:nvCxnSpPr>
        <p:spPr>
          <a:xfrm>
            <a:off x="3971850" y="3583327"/>
            <a:ext cx="1200300" cy="0"/>
          </a:xfrm>
          <a:prstGeom prst="straightConnector1">
            <a:avLst/>
          </a:prstGeom>
          <a:noFill/>
          <a:ln w="9525" cap="flat" cmpd="sng">
            <a:solidFill>
              <a:srgbClr val="A2A2A2"/>
            </a:solidFill>
            <a:prstDash val="solid"/>
            <a:miter lim="800000"/>
            <a:headEnd type="none" w="sm" len="sm"/>
            <a:tailEnd type="none" w="sm" len="sm"/>
          </a:ln>
        </p:spPr>
      </p:cxnSp>
      <p:cxnSp>
        <p:nvCxnSpPr>
          <p:cNvPr id="67" name="Google Shape;672;p25">
            <a:extLst>
              <a:ext uri="{FF2B5EF4-FFF2-40B4-BE49-F238E27FC236}">
                <a16:creationId xmlns:a16="http://schemas.microsoft.com/office/drawing/2014/main" id="{C21AE3CB-2E4B-6F44-B9FE-DD8F30025E65}"/>
              </a:ext>
            </a:extLst>
          </p:cNvPr>
          <p:cNvCxnSpPr/>
          <p:nvPr userDrawn="1"/>
        </p:nvCxnSpPr>
        <p:spPr>
          <a:xfrm>
            <a:off x="5647450" y="3583327"/>
            <a:ext cx="1200300" cy="0"/>
          </a:xfrm>
          <a:prstGeom prst="straightConnector1">
            <a:avLst/>
          </a:prstGeom>
          <a:noFill/>
          <a:ln w="9525" cap="flat" cmpd="sng">
            <a:solidFill>
              <a:srgbClr val="A2A2A2"/>
            </a:solidFill>
            <a:prstDash val="solid"/>
            <a:miter lim="800000"/>
            <a:headEnd type="none" w="sm" len="sm"/>
            <a:tailEnd type="none" w="sm" len="sm"/>
          </a:ln>
        </p:spPr>
      </p:cxnSp>
      <p:cxnSp>
        <p:nvCxnSpPr>
          <p:cNvPr id="68" name="Google Shape;678;p25">
            <a:extLst>
              <a:ext uri="{FF2B5EF4-FFF2-40B4-BE49-F238E27FC236}">
                <a16:creationId xmlns:a16="http://schemas.microsoft.com/office/drawing/2014/main" id="{EE8F3279-FE43-624A-B1F5-9DA35402B7EB}"/>
              </a:ext>
            </a:extLst>
          </p:cNvPr>
          <p:cNvCxnSpPr/>
          <p:nvPr userDrawn="1"/>
        </p:nvCxnSpPr>
        <p:spPr>
          <a:xfrm>
            <a:off x="7323050" y="3583327"/>
            <a:ext cx="1200300" cy="0"/>
          </a:xfrm>
          <a:prstGeom prst="straightConnector1">
            <a:avLst/>
          </a:prstGeom>
          <a:noFill/>
          <a:ln w="9525" cap="flat" cmpd="sng">
            <a:solidFill>
              <a:srgbClr val="A2A2A2"/>
            </a:solidFill>
            <a:prstDash val="solid"/>
            <a:miter lim="800000"/>
            <a:headEnd type="none" w="sm" len="sm"/>
            <a:tailEnd type="none" w="sm" len="sm"/>
          </a:ln>
        </p:spPr>
      </p:cxnSp>
      <p:sp>
        <p:nvSpPr>
          <p:cNvPr id="69" name="Text Placeholder 4">
            <a:extLst>
              <a:ext uri="{FF2B5EF4-FFF2-40B4-BE49-F238E27FC236}">
                <a16:creationId xmlns:a16="http://schemas.microsoft.com/office/drawing/2014/main" id="{3BA6CB65-6418-DF49-9665-5EB88D57B88F}"/>
              </a:ext>
            </a:extLst>
          </p:cNvPr>
          <p:cNvSpPr>
            <a:spLocks noGrp="1"/>
          </p:cNvSpPr>
          <p:nvPr>
            <p:ph type="body" sz="quarter" idx="24"/>
          </p:nvPr>
        </p:nvSpPr>
        <p:spPr>
          <a:xfrm>
            <a:off x="4435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0" name="Text Placeholder 4">
            <a:extLst>
              <a:ext uri="{FF2B5EF4-FFF2-40B4-BE49-F238E27FC236}">
                <a16:creationId xmlns:a16="http://schemas.microsoft.com/office/drawing/2014/main" id="{9C788D4D-F535-6B49-9D27-7BFD9F6FAD94}"/>
              </a:ext>
            </a:extLst>
          </p:cNvPr>
          <p:cNvSpPr>
            <a:spLocks noGrp="1"/>
          </p:cNvSpPr>
          <p:nvPr>
            <p:ph type="body" sz="quarter" idx="25"/>
          </p:nvPr>
        </p:nvSpPr>
        <p:spPr>
          <a:xfrm>
            <a:off x="4435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1" name="Text Placeholder 4">
            <a:extLst>
              <a:ext uri="{FF2B5EF4-FFF2-40B4-BE49-F238E27FC236}">
                <a16:creationId xmlns:a16="http://schemas.microsoft.com/office/drawing/2014/main" id="{C1815B35-5553-3240-A8F4-32C1392B7757}"/>
              </a:ext>
            </a:extLst>
          </p:cNvPr>
          <p:cNvSpPr>
            <a:spLocks noGrp="1"/>
          </p:cNvSpPr>
          <p:nvPr>
            <p:ph type="body" sz="quarter" idx="27"/>
          </p:nvPr>
        </p:nvSpPr>
        <p:spPr>
          <a:xfrm>
            <a:off x="21191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2" name="Text Placeholder 4">
            <a:extLst>
              <a:ext uri="{FF2B5EF4-FFF2-40B4-BE49-F238E27FC236}">
                <a16:creationId xmlns:a16="http://schemas.microsoft.com/office/drawing/2014/main" id="{554FD579-CAEB-9C4E-BEDC-3B8BB045444E}"/>
              </a:ext>
            </a:extLst>
          </p:cNvPr>
          <p:cNvSpPr>
            <a:spLocks noGrp="1"/>
          </p:cNvSpPr>
          <p:nvPr>
            <p:ph type="body" sz="quarter" idx="28"/>
          </p:nvPr>
        </p:nvSpPr>
        <p:spPr>
          <a:xfrm>
            <a:off x="21191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3" name="Text Placeholder 4">
            <a:extLst>
              <a:ext uri="{FF2B5EF4-FFF2-40B4-BE49-F238E27FC236}">
                <a16:creationId xmlns:a16="http://schemas.microsoft.com/office/drawing/2014/main" id="{45580F30-CDD4-ED46-9698-33118FF7D50C}"/>
              </a:ext>
            </a:extLst>
          </p:cNvPr>
          <p:cNvSpPr>
            <a:spLocks noGrp="1"/>
          </p:cNvSpPr>
          <p:nvPr>
            <p:ph type="body" sz="quarter" idx="29"/>
          </p:nvPr>
        </p:nvSpPr>
        <p:spPr>
          <a:xfrm>
            <a:off x="21191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4" name="Text Placeholder 4">
            <a:extLst>
              <a:ext uri="{FF2B5EF4-FFF2-40B4-BE49-F238E27FC236}">
                <a16:creationId xmlns:a16="http://schemas.microsoft.com/office/drawing/2014/main" id="{50B4F8C5-3E95-ED4E-BF92-690B3B206E46}"/>
              </a:ext>
            </a:extLst>
          </p:cNvPr>
          <p:cNvSpPr>
            <a:spLocks noGrp="1"/>
          </p:cNvSpPr>
          <p:nvPr>
            <p:ph type="body" sz="quarter" idx="30"/>
          </p:nvPr>
        </p:nvSpPr>
        <p:spPr>
          <a:xfrm>
            <a:off x="37947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5" name="Text Placeholder 4">
            <a:extLst>
              <a:ext uri="{FF2B5EF4-FFF2-40B4-BE49-F238E27FC236}">
                <a16:creationId xmlns:a16="http://schemas.microsoft.com/office/drawing/2014/main" id="{D44BE5F4-0939-2D42-A432-E24C2D1FA9D4}"/>
              </a:ext>
            </a:extLst>
          </p:cNvPr>
          <p:cNvSpPr>
            <a:spLocks noGrp="1"/>
          </p:cNvSpPr>
          <p:nvPr>
            <p:ph type="body" sz="quarter" idx="31"/>
          </p:nvPr>
        </p:nvSpPr>
        <p:spPr>
          <a:xfrm>
            <a:off x="37947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6" name="Text Placeholder 4">
            <a:extLst>
              <a:ext uri="{FF2B5EF4-FFF2-40B4-BE49-F238E27FC236}">
                <a16:creationId xmlns:a16="http://schemas.microsoft.com/office/drawing/2014/main" id="{9D33EE44-8E60-3F4C-A27B-231E2709E94A}"/>
              </a:ext>
            </a:extLst>
          </p:cNvPr>
          <p:cNvSpPr>
            <a:spLocks noGrp="1"/>
          </p:cNvSpPr>
          <p:nvPr>
            <p:ph type="body" sz="quarter" idx="32"/>
          </p:nvPr>
        </p:nvSpPr>
        <p:spPr>
          <a:xfrm>
            <a:off x="37947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7" name="Text Placeholder 4">
            <a:extLst>
              <a:ext uri="{FF2B5EF4-FFF2-40B4-BE49-F238E27FC236}">
                <a16:creationId xmlns:a16="http://schemas.microsoft.com/office/drawing/2014/main" id="{835FE50C-C900-E042-ABD5-3F6FDE7A4DF2}"/>
              </a:ext>
            </a:extLst>
          </p:cNvPr>
          <p:cNvSpPr>
            <a:spLocks noGrp="1"/>
          </p:cNvSpPr>
          <p:nvPr>
            <p:ph type="body" sz="quarter" idx="33"/>
          </p:nvPr>
        </p:nvSpPr>
        <p:spPr>
          <a:xfrm>
            <a:off x="54703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8" name="Text Placeholder 4">
            <a:extLst>
              <a:ext uri="{FF2B5EF4-FFF2-40B4-BE49-F238E27FC236}">
                <a16:creationId xmlns:a16="http://schemas.microsoft.com/office/drawing/2014/main" id="{2657CDCF-5FFE-F040-9B1F-18667AF28703}"/>
              </a:ext>
            </a:extLst>
          </p:cNvPr>
          <p:cNvSpPr>
            <a:spLocks noGrp="1"/>
          </p:cNvSpPr>
          <p:nvPr>
            <p:ph type="body" sz="quarter" idx="34"/>
          </p:nvPr>
        </p:nvSpPr>
        <p:spPr>
          <a:xfrm>
            <a:off x="54703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9" name="Text Placeholder 4">
            <a:extLst>
              <a:ext uri="{FF2B5EF4-FFF2-40B4-BE49-F238E27FC236}">
                <a16:creationId xmlns:a16="http://schemas.microsoft.com/office/drawing/2014/main" id="{C234BF7C-6AF7-EC4A-97A7-6B2C96603BD9}"/>
              </a:ext>
            </a:extLst>
          </p:cNvPr>
          <p:cNvSpPr>
            <a:spLocks noGrp="1"/>
          </p:cNvSpPr>
          <p:nvPr>
            <p:ph type="body" sz="quarter" idx="35"/>
          </p:nvPr>
        </p:nvSpPr>
        <p:spPr>
          <a:xfrm>
            <a:off x="54703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0" name="Text Placeholder 4">
            <a:extLst>
              <a:ext uri="{FF2B5EF4-FFF2-40B4-BE49-F238E27FC236}">
                <a16:creationId xmlns:a16="http://schemas.microsoft.com/office/drawing/2014/main" id="{89286FD3-FF1D-BE4B-9A0B-BB72393A2B68}"/>
              </a:ext>
            </a:extLst>
          </p:cNvPr>
          <p:cNvSpPr>
            <a:spLocks noGrp="1"/>
          </p:cNvSpPr>
          <p:nvPr>
            <p:ph type="body" sz="quarter" idx="36"/>
          </p:nvPr>
        </p:nvSpPr>
        <p:spPr>
          <a:xfrm>
            <a:off x="7145900" y="37144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1" name="Text Placeholder 4">
            <a:extLst>
              <a:ext uri="{FF2B5EF4-FFF2-40B4-BE49-F238E27FC236}">
                <a16:creationId xmlns:a16="http://schemas.microsoft.com/office/drawing/2014/main" id="{804B1EC3-5B2B-7C4F-867C-386BAEC9BD53}"/>
              </a:ext>
            </a:extLst>
          </p:cNvPr>
          <p:cNvSpPr>
            <a:spLocks noGrp="1"/>
          </p:cNvSpPr>
          <p:nvPr>
            <p:ph type="body" sz="quarter" idx="37"/>
          </p:nvPr>
        </p:nvSpPr>
        <p:spPr>
          <a:xfrm>
            <a:off x="7145900" y="3050428"/>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100"/>
              <a:buFont typeface="Arial"/>
              <a:buNone/>
              <a:tabLst/>
              <a:defRPr lang="en-US" sz="11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2" name="Text Placeholder 4">
            <a:extLst>
              <a:ext uri="{FF2B5EF4-FFF2-40B4-BE49-F238E27FC236}">
                <a16:creationId xmlns:a16="http://schemas.microsoft.com/office/drawing/2014/main" id="{BF8DF053-BF43-F444-A84D-30FD0794B00C}"/>
              </a:ext>
            </a:extLst>
          </p:cNvPr>
          <p:cNvSpPr>
            <a:spLocks noGrp="1"/>
          </p:cNvSpPr>
          <p:nvPr>
            <p:ph type="body" sz="quarter" idx="38"/>
          </p:nvPr>
        </p:nvSpPr>
        <p:spPr>
          <a:xfrm>
            <a:off x="7145900" y="329067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1100"/>
              <a:buFont typeface="Arial"/>
              <a:buNone/>
              <a:tabLst/>
              <a:defRPr lang="en-US" sz="11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2" name="Text Placeholder 4">
            <a:extLst>
              <a:ext uri="{FF2B5EF4-FFF2-40B4-BE49-F238E27FC236}">
                <a16:creationId xmlns:a16="http://schemas.microsoft.com/office/drawing/2014/main" id="{043F7F88-091B-DD4F-BAA4-66BA4CCD5148}"/>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832813287"/>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 10 Photos">
    <p:spTree>
      <p:nvGrpSpPr>
        <p:cNvPr id="1" name=""/>
        <p:cNvGrpSpPr/>
        <p:nvPr/>
      </p:nvGrpSpPr>
      <p:grpSpPr>
        <a:xfrm>
          <a:off x="0" y="0"/>
          <a:ext cx="0" cy="0"/>
          <a:chOff x="0" y="0"/>
          <a:chExt cx="0" cy="0"/>
        </a:xfrm>
      </p:grpSpPr>
      <p:sp>
        <p:nvSpPr>
          <p:cNvPr id="2" name="Google Shape;100;p10">
            <a:extLst>
              <a:ext uri="{FF2B5EF4-FFF2-40B4-BE49-F238E27FC236}">
                <a16:creationId xmlns:a16="http://schemas.microsoft.com/office/drawing/2014/main" id="{75319296-4017-9C4B-A5B8-3E91620F7E72}"/>
              </a:ext>
            </a:extLst>
          </p:cNvPr>
          <p:cNvSpPr/>
          <p:nvPr userDrawn="1"/>
        </p:nvSpPr>
        <p:spPr>
          <a:xfrm>
            <a:off x="5381688" y="825075"/>
            <a:ext cx="1689900" cy="40461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n-lt"/>
              <a:cs typeface="Calibri" panose="020F0502020204030204" pitchFamily="34" charset="0"/>
            </a:endParaRPr>
          </a:p>
        </p:txBody>
      </p:sp>
      <p:sp>
        <p:nvSpPr>
          <p:cNvPr id="3" name="Google Shape;101;p10">
            <a:extLst>
              <a:ext uri="{FF2B5EF4-FFF2-40B4-BE49-F238E27FC236}">
                <a16:creationId xmlns:a16="http://schemas.microsoft.com/office/drawing/2014/main" id="{2F53D596-E14D-C44F-9995-0C879AF83CC8}"/>
              </a:ext>
            </a:extLst>
          </p:cNvPr>
          <p:cNvSpPr/>
          <p:nvPr userDrawn="1"/>
        </p:nvSpPr>
        <p:spPr>
          <a:xfrm>
            <a:off x="2068213" y="825075"/>
            <a:ext cx="1689900" cy="4046100"/>
          </a:xfrm>
          <a:prstGeom prst="rect">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mn-lt"/>
              <a:cs typeface="Calibri" panose="020F0502020204030204" pitchFamily="34" charset="0"/>
            </a:endParaRPr>
          </a:p>
        </p:txBody>
      </p:sp>
      <p:sp>
        <p:nvSpPr>
          <p:cNvPr id="4" name="Google Shape;103;p10">
            <a:extLst>
              <a:ext uri="{FF2B5EF4-FFF2-40B4-BE49-F238E27FC236}">
                <a16:creationId xmlns:a16="http://schemas.microsoft.com/office/drawing/2014/main" id="{6C4B2545-39D0-314F-9BA0-5F4AD767B07A}"/>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mn-lt"/>
                <a:ea typeface="Calibri"/>
                <a:cs typeface="Calibri"/>
                <a:sym typeface="Calibri"/>
              </a:rPr>
              <a:t>‹#›</a:t>
            </a:fld>
            <a:endParaRPr sz="700" b="0" i="0" u="none" strike="noStrike" cap="none">
              <a:solidFill>
                <a:schemeClr val="dk1"/>
              </a:solidFill>
              <a:latin typeface="+mn-lt"/>
              <a:ea typeface="Calibri"/>
              <a:cs typeface="Calibri"/>
              <a:sym typeface="Calibri"/>
            </a:endParaRPr>
          </a:p>
        </p:txBody>
      </p:sp>
      <p:sp>
        <p:nvSpPr>
          <p:cNvPr id="5" name="Google Shape;104;p10">
            <a:extLst>
              <a:ext uri="{FF2B5EF4-FFF2-40B4-BE49-F238E27FC236}">
                <a16:creationId xmlns:a16="http://schemas.microsoft.com/office/drawing/2014/main" id="{07EF58A2-3471-A948-AD73-B986F208FFD4}"/>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6" name="Google Shape;105;p10">
            <a:extLst>
              <a:ext uri="{FF2B5EF4-FFF2-40B4-BE49-F238E27FC236}">
                <a16:creationId xmlns:a16="http://schemas.microsoft.com/office/drawing/2014/main" id="{A8E0022A-F44F-8045-B075-650B74CE47ED}"/>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7" name="Google Shape;111;p10">
            <a:extLst>
              <a:ext uri="{FF2B5EF4-FFF2-40B4-BE49-F238E27FC236}">
                <a16:creationId xmlns:a16="http://schemas.microsoft.com/office/drawing/2014/main" id="{82F575C4-8981-7F4B-AFF4-8AEC76D9F245}"/>
              </a:ext>
            </a:extLst>
          </p:cNvPr>
          <p:cNvSpPr/>
          <p:nvPr userDrawn="1"/>
        </p:nvSpPr>
        <p:spPr>
          <a:xfrm>
            <a:off x="844975" y="1027330"/>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8" name="Google Shape;112;p10">
            <a:extLst>
              <a:ext uri="{FF2B5EF4-FFF2-40B4-BE49-F238E27FC236}">
                <a16:creationId xmlns:a16="http://schemas.microsoft.com/office/drawing/2014/main" id="{7B676185-3748-B645-ADCC-FC563C9B528C}"/>
              </a:ext>
            </a:extLst>
          </p:cNvPr>
          <p:cNvCxnSpPr/>
          <p:nvPr userDrawn="1"/>
        </p:nvCxnSpPr>
        <p:spPr>
          <a:xfrm>
            <a:off x="828025" y="2321098"/>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9" name="Google Shape;116;p10">
            <a:extLst>
              <a:ext uri="{FF2B5EF4-FFF2-40B4-BE49-F238E27FC236}">
                <a16:creationId xmlns:a16="http://schemas.microsoft.com/office/drawing/2014/main" id="{341D0CAA-A624-9742-A3C8-27A1B969115E}"/>
              </a:ext>
            </a:extLst>
          </p:cNvPr>
          <p:cNvSpPr>
            <a:spLocks noGrp="1"/>
          </p:cNvSpPr>
          <p:nvPr>
            <p:ph type="pic" idx="4"/>
          </p:nvPr>
        </p:nvSpPr>
        <p:spPr>
          <a:xfrm>
            <a:off x="913525" y="1095880"/>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10" name="Google Shape;117;p10">
            <a:extLst>
              <a:ext uri="{FF2B5EF4-FFF2-40B4-BE49-F238E27FC236}">
                <a16:creationId xmlns:a16="http://schemas.microsoft.com/office/drawing/2014/main" id="{2520884F-C872-0947-A260-BF5DCE72488E}"/>
              </a:ext>
            </a:extLst>
          </p:cNvPr>
          <p:cNvSpPr/>
          <p:nvPr userDrawn="1"/>
        </p:nvSpPr>
        <p:spPr>
          <a:xfrm>
            <a:off x="844975" y="3033651"/>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11" name="Google Shape;118;p10">
            <a:extLst>
              <a:ext uri="{FF2B5EF4-FFF2-40B4-BE49-F238E27FC236}">
                <a16:creationId xmlns:a16="http://schemas.microsoft.com/office/drawing/2014/main" id="{B85F603D-45F3-0841-BCCD-5F5CBF9506A5}"/>
              </a:ext>
            </a:extLst>
          </p:cNvPr>
          <p:cNvCxnSpPr/>
          <p:nvPr userDrawn="1"/>
        </p:nvCxnSpPr>
        <p:spPr>
          <a:xfrm>
            <a:off x="828025" y="4327419"/>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12" name="Google Shape;122;p10">
            <a:extLst>
              <a:ext uri="{FF2B5EF4-FFF2-40B4-BE49-F238E27FC236}">
                <a16:creationId xmlns:a16="http://schemas.microsoft.com/office/drawing/2014/main" id="{50758F33-0BBF-764F-B0A4-A06C43D54277}"/>
              </a:ext>
            </a:extLst>
          </p:cNvPr>
          <p:cNvSpPr>
            <a:spLocks noGrp="1"/>
          </p:cNvSpPr>
          <p:nvPr>
            <p:ph type="pic" idx="8"/>
          </p:nvPr>
        </p:nvSpPr>
        <p:spPr>
          <a:xfrm>
            <a:off x="913525" y="3102201"/>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13" name="Google Shape;123;p10">
            <a:extLst>
              <a:ext uri="{FF2B5EF4-FFF2-40B4-BE49-F238E27FC236}">
                <a16:creationId xmlns:a16="http://schemas.microsoft.com/office/drawing/2014/main" id="{6A059A77-15FD-1F43-AE1A-72021D1F2E6F}"/>
              </a:ext>
            </a:extLst>
          </p:cNvPr>
          <p:cNvSpPr/>
          <p:nvPr userDrawn="1"/>
        </p:nvSpPr>
        <p:spPr>
          <a:xfrm>
            <a:off x="2501713" y="1027330"/>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14" name="Google Shape;124;p10">
            <a:extLst>
              <a:ext uri="{FF2B5EF4-FFF2-40B4-BE49-F238E27FC236}">
                <a16:creationId xmlns:a16="http://schemas.microsoft.com/office/drawing/2014/main" id="{1989A9B9-BDB7-9445-BB60-319C96287B18}"/>
              </a:ext>
            </a:extLst>
          </p:cNvPr>
          <p:cNvCxnSpPr/>
          <p:nvPr userDrawn="1"/>
        </p:nvCxnSpPr>
        <p:spPr>
          <a:xfrm>
            <a:off x="2484763" y="2321098"/>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15" name="Google Shape;128;p10">
            <a:extLst>
              <a:ext uri="{FF2B5EF4-FFF2-40B4-BE49-F238E27FC236}">
                <a16:creationId xmlns:a16="http://schemas.microsoft.com/office/drawing/2014/main" id="{1C8C99CE-2E1D-2B4C-BCAD-A0E187E81A3A}"/>
              </a:ext>
            </a:extLst>
          </p:cNvPr>
          <p:cNvSpPr>
            <a:spLocks noGrp="1"/>
          </p:cNvSpPr>
          <p:nvPr>
            <p:ph type="pic" idx="15"/>
          </p:nvPr>
        </p:nvSpPr>
        <p:spPr>
          <a:xfrm>
            <a:off x="2570263" y="1095880"/>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16" name="Google Shape;129;p10">
            <a:extLst>
              <a:ext uri="{FF2B5EF4-FFF2-40B4-BE49-F238E27FC236}">
                <a16:creationId xmlns:a16="http://schemas.microsoft.com/office/drawing/2014/main" id="{EF549519-CB13-1540-A1D6-F9396B25D141}"/>
              </a:ext>
            </a:extLst>
          </p:cNvPr>
          <p:cNvSpPr/>
          <p:nvPr userDrawn="1"/>
        </p:nvSpPr>
        <p:spPr>
          <a:xfrm>
            <a:off x="2501713" y="3033651"/>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17" name="Google Shape;130;p10">
            <a:extLst>
              <a:ext uri="{FF2B5EF4-FFF2-40B4-BE49-F238E27FC236}">
                <a16:creationId xmlns:a16="http://schemas.microsoft.com/office/drawing/2014/main" id="{427A6577-D46D-AB46-87AF-DED2CA160865}"/>
              </a:ext>
            </a:extLst>
          </p:cNvPr>
          <p:cNvCxnSpPr/>
          <p:nvPr userDrawn="1"/>
        </p:nvCxnSpPr>
        <p:spPr>
          <a:xfrm>
            <a:off x="2484763" y="4327419"/>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18" name="Google Shape;134;p10">
            <a:extLst>
              <a:ext uri="{FF2B5EF4-FFF2-40B4-BE49-F238E27FC236}">
                <a16:creationId xmlns:a16="http://schemas.microsoft.com/office/drawing/2014/main" id="{0788C68A-6A5E-5C42-BC51-CC14C7A78B59}"/>
              </a:ext>
            </a:extLst>
          </p:cNvPr>
          <p:cNvSpPr>
            <a:spLocks noGrp="1"/>
          </p:cNvSpPr>
          <p:nvPr>
            <p:ph type="pic" idx="19"/>
          </p:nvPr>
        </p:nvSpPr>
        <p:spPr>
          <a:xfrm>
            <a:off x="2570263" y="3102201"/>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19" name="Google Shape;135;p10">
            <a:extLst>
              <a:ext uri="{FF2B5EF4-FFF2-40B4-BE49-F238E27FC236}">
                <a16:creationId xmlns:a16="http://schemas.microsoft.com/office/drawing/2014/main" id="{85F5ADC3-BF92-3147-9FEE-31D3FAAC6857}"/>
              </a:ext>
            </a:extLst>
          </p:cNvPr>
          <p:cNvSpPr/>
          <p:nvPr userDrawn="1"/>
        </p:nvSpPr>
        <p:spPr>
          <a:xfrm>
            <a:off x="4158450" y="1027330"/>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20" name="Google Shape;136;p10">
            <a:extLst>
              <a:ext uri="{FF2B5EF4-FFF2-40B4-BE49-F238E27FC236}">
                <a16:creationId xmlns:a16="http://schemas.microsoft.com/office/drawing/2014/main" id="{8367A61B-51F5-EC4E-A158-F9C2A971DF1C}"/>
              </a:ext>
            </a:extLst>
          </p:cNvPr>
          <p:cNvCxnSpPr/>
          <p:nvPr userDrawn="1"/>
        </p:nvCxnSpPr>
        <p:spPr>
          <a:xfrm>
            <a:off x="4141500" y="2321098"/>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21" name="Google Shape;140;p10">
            <a:extLst>
              <a:ext uri="{FF2B5EF4-FFF2-40B4-BE49-F238E27FC236}">
                <a16:creationId xmlns:a16="http://schemas.microsoft.com/office/drawing/2014/main" id="{A5125249-7A5B-6F45-9774-FE661F4C5B25}"/>
              </a:ext>
            </a:extLst>
          </p:cNvPr>
          <p:cNvSpPr>
            <a:spLocks noGrp="1"/>
          </p:cNvSpPr>
          <p:nvPr>
            <p:ph type="pic" idx="23"/>
          </p:nvPr>
        </p:nvSpPr>
        <p:spPr>
          <a:xfrm>
            <a:off x="4227000" y="1095880"/>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Font typeface="Arial" panose="020B0604020202020204" pitchFamily="34" charset="0"/>
              <a:buNone/>
              <a:tabLst/>
              <a:defRPr sz="800">
                <a:latin typeface="+mn-lt"/>
              </a:defRPr>
            </a:lvl1pPr>
          </a:lstStyle>
          <a:p>
            <a:endParaRPr lang="en-US" dirty="0"/>
          </a:p>
        </p:txBody>
      </p:sp>
      <p:sp>
        <p:nvSpPr>
          <p:cNvPr id="22" name="Google Shape;141;p10">
            <a:extLst>
              <a:ext uri="{FF2B5EF4-FFF2-40B4-BE49-F238E27FC236}">
                <a16:creationId xmlns:a16="http://schemas.microsoft.com/office/drawing/2014/main" id="{25C34B31-BEC6-0E41-AEAF-A9C73DD625F6}"/>
              </a:ext>
            </a:extLst>
          </p:cNvPr>
          <p:cNvSpPr/>
          <p:nvPr userDrawn="1"/>
        </p:nvSpPr>
        <p:spPr>
          <a:xfrm>
            <a:off x="4158450" y="3033651"/>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23" name="Google Shape;142;p10">
            <a:extLst>
              <a:ext uri="{FF2B5EF4-FFF2-40B4-BE49-F238E27FC236}">
                <a16:creationId xmlns:a16="http://schemas.microsoft.com/office/drawing/2014/main" id="{3B94BB38-A0A4-3A42-8EEE-A0DC004C8731}"/>
              </a:ext>
            </a:extLst>
          </p:cNvPr>
          <p:cNvCxnSpPr/>
          <p:nvPr userDrawn="1"/>
        </p:nvCxnSpPr>
        <p:spPr>
          <a:xfrm>
            <a:off x="4141500" y="4327419"/>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24" name="Google Shape;146;p10">
            <a:extLst>
              <a:ext uri="{FF2B5EF4-FFF2-40B4-BE49-F238E27FC236}">
                <a16:creationId xmlns:a16="http://schemas.microsoft.com/office/drawing/2014/main" id="{D043DAB9-0743-5C47-BFAE-370AAFC4F39F}"/>
              </a:ext>
            </a:extLst>
          </p:cNvPr>
          <p:cNvSpPr>
            <a:spLocks noGrp="1"/>
          </p:cNvSpPr>
          <p:nvPr>
            <p:ph type="pic" idx="27"/>
          </p:nvPr>
        </p:nvSpPr>
        <p:spPr>
          <a:xfrm>
            <a:off x="4227000" y="3102201"/>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25" name="Google Shape;147;p10">
            <a:extLst>
              <a:ext uri="{FF2B5EF4-FFF2-40B4-BE49-F238E27FC236}">
                <a16:creationId xmlns:a16="http://schemas.microsoft.com/office/drawing/2014/main" id="{91895563-B601-9345-A00C-432D387D95B4}"/>
              </a:ext>
            </a:extLst>
          </p:cNvPr>
          <p:cNvSpPr/>
          <p:nvPr userDrawn="1"/>
        </p:nvSpPr>
        <p:spPr>
          <a:xfrm>
            <a:off x="5815188" y="1027330"/>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26" name="Google Shape;148;p10">
            <a:extLst>
              <a:ext uri="{FF2B5EF4-FFF2-40B4-BE49-F238E27FC236}">
                <a16:creationId xmlns:a16="http://schemas.microsoft.com/office/drawing/2014/main" id="{F2FBEBC3-C77F-E942-AE9F-F6E99C0FC7D6}"/>
              </a:ext>
            </a:extLst>
          </p:cNvPr>
          <p:cNvCxnSpPr/>
          <p:nvPr userDrawn="1"/>
        </p:nvCxnSpPr>
        <p:spPr>
          <a:xfrm>
            <a:off x="5798238" y="2321098"/>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27" name="Google Shape;152;p10">
            <a:extLst>
              <a:ext uri="{FF2B5EF4-FFF2-40B4-BE49-F238E27FC236}">
                <a16:creationId xmlns:a16="http://schemas.microsoft.com/office/drawing/2014/main" id="{0F0D747B-06CB-1E4F-9967-23026EA83E40}"/>
              </a:ext>
            </a:extLst>
          </p:cNvPr>
          <p:cNvSpPr>
            <a:spLocks noGrp="1"/>
          </p:cNvSpPr>
          <p:nvPr>
            <p:ph type="pic" idx="31"/>
          </p:nvPr>
        </p:nvSpPr>
        <p:spPr>
          <a:xfrm>
            <a:off x="5883738" y="1095880"/>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28" name="Google Shape;153;p10">
            <a:extLst>
              <a:ext uri="{FF2B5EF4-FFF2-40B4-BE49-F238E27FC236}">
                <a16:creationId xmlns:a16="http://schemas.microsoft.com/office/drawing/2014/main" id="{C75D5FF2-1CDF-0B48-8FEE-F9E93A1E1608}"/>
              </a:ext>
            </a:extLst>
          </p:cNvPr>
          <p:cNvSpPr/>
          <p:nvPr userDrawn="1"/>
        </p:nvSpPr>
        <p:spPr>
          <a:xfrm>
            <a:off x="5815188" y="3033651"/>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29" name="Google Shape;154;p10">
            <a:extLst>
              <a:ext uri="{FF2B5EF4-FFF2-40B4-BE49-F238E27FC236}">
                <a16:creationId xmlns:a16="http://schemas.microsoft.com/office/drawing/2014/main" id="{5A8D2D42-2A2E-2B42-BB9C-5C73FE845514}"/>
              </a:ext>
            </a:extLst>
          </p:cNvPr>
          <p:cNvCxnSpPr/>
          <p:nvPr userDrawn="1"/>
        </p:nvCxnSpPr>
        <p:spPr>
          <a:xfrm>
            <a:off x="5798238" y="4327419"/>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30" name="Google Shape;158;p10">
            <a:extLst>
              <a:ext uri="{FF2B5EF4-FFF2-40B4-BE49-F238E27FC236}">
                <a16:creationId xmlns:a16="http://schemas.microsoft.com/office/drawing/2014/main" id="{0CD53C02-8DFD-A144-8872-702621B5677E}"/>
              </a:ext>
            </a:extLst>
          </p:cNvPr>
          <p:cNvSpPr>
            <a:spLocks noGrp="1"/>
          </p:cNvSpPr>
          <p:nvPr>
            <p:ph type="pic" idx="35"/>
          </p:nvPr>
        </p:nvSpPr>
        <p:spPr>
          <a:xfrm>
            <a:off x="5883738" y="3102201"/>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31" name="Google Shape;159;p10">
            <a:extLst>
              <a:ext uri="{FF2B5EF4-FFF2-40B4-BE49-F238E27FC236}">
                <a16:creationId xmlns:a16="http://schemas.microsoft.com/office/drawing/2014/main" id="{F5BA838E-13B9-294E-95CF-ECA8790255AD}"/>
              </a:ext>
            </a:extLst>
          </p:cNvPr>
          <p:cNvSpPr/>
          <p:nvPr userDrawn="1"/>
        </p:nvSpPr>
        <p:spPr>
          <a:xfrm>
            <a:off x="7471925" y="1027330"/>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32" name="Google Shape;160;p10">
            <a:extLst>
              <a:ext uri="{FF2B5EF4-FFF2-40B4-BE49-F238E27FC236}">
                <a16:creationId xmlns:a16="http://schemas.microsoft.com/office/drawing/2014/main" id="{65C91D37-7F8B-6340-B41E-80A18A1C8A2F}"/>
              </a:ext>
            </a:extLst>
          </p:cNvPr>
          <p:cNvCxnSpPr/>
          <p:nvPr userDrawn="1"/>
        </p:nvCxnSpPr>
        <p:spPr>
          <a:xfrm>
            <a:off x="7454975" y="2321098"/>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33" name="Google Shape;164;p10">
            <a:extLst>
              <a:ext uri="{FF2B5EF4-FFF2-40B4-BE49-F238E27FC236}">
                <a16:creationId xmlns:a16="http://schemas.microsoft.com/office/drawing/2014/main" id="{345A8216-5E80-3D4F-B499-9995D2256E4F}"/>
              </a:ext>
            </a:extLst>
          </p:cNvPr>
          <p:cNvSpPr>
            <a:spLocks noGrp="1"/>
          </p:cNvSpPr>
          <p:nvPr>
            <p:ph type="pic" idx="39"/>
          </p:nvPr>
        </p:nvSpPr>
        <p:spPr>
          <a:xfrm>
            <a:off x="7540475" y="1095880"/>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sp>
        <p:nvSpPr>
          <p:cNvPr id="34" name="Google Shape;165;p10">
            <a:extLst>
              <a:ext uri="{FF2B5EF4-FFF2-40B4-BE49-F238E27FC236}">
                <a16:creationId xmlns:a16="http://schemas.microsoft.com/office/drawing/2014/main" id="{6C22B316-1449-7840-9E65-2BE480EB4793}"/>
              </a:ext>
            </a:extLst>
          </p:cNvPr>
          <p:cNvSpPr/>
          <p:nvPr userDrawn="1"/>
        </p:nvSpPr>
        <p:spPr>
          <a:xfrm>
            <a:off x="7471925" y="3033651"/>
            <a:ext cx="822900" cy="8229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a:solidFill>
                <a:schemeClr val="dk1"/>
              </a:solidFill>
              <a:latin typeface="+mn-lt"/>
              <a:ea typeface="Calibri"/>
              <a:cs typeface="Calibri"/>
              <a:sym typeface="Calibri"/>
            </a:endParaRPr>
          </a:p>
        </p:txBody>
      </p:sp>
      <p:cxnSp>
        <p:nvCxnSpPr>
          <p:cNvPr id="35" name="Google Shape;166;p10">
            <a:extLst>
              <a:ext uri="{FF2B5EF4-FFF2-40B4-BE49-F238E27FC236}">
                <a16:creationId xmlns:a16="http://schemas.microsoft.com/office/drawing/2014/main" id="{247C4055-6717-7743-93D7-70B109488038}"/>
              </a:ext>
            </a:extLst>
          </p:cNvPr>
          <p:cNvCxnSpPr/>
          <p:nvPr userDrawn="1"/>
        </p:nvCxnSpPr>
        <p:spPr>
          <a:xfrm>
            <a:off x="7454975" y="4327419"/>
            <a:ext cx="856800" cy="0"/>
          </a:xfrm>
          <a:prstGeom prst="straightConnector1">
            <a:avLst/>
          </a:prstGeom>
          <a:noFill/>
          <a:ln w="9525" cap="flat" cmpd="sng">
            <a:solidFill>
              <a:srgbClr val="A2A2A2"/>
            </a:solidFill>
            <a:prstDash val="solid"/>
            <a:miter lim="800000"/>
            <a:headEnd type="none" w="sm" len="sm"/>
            <a:tailEnd type="none" w="sm" len="sm"/>
          </a:ln>
        </p:spPr>
      </p:cxnSp>
      <p:sp>
        <p:nvSpPr>
          <p:cNvPr id="36" name="Google Shape;170;p10">
            <a:extLst>
              <a:ext uri="{FF2B5EF4-FFF2-40B4-BE49-F238E27FC236}">
                <a16:creationId xmlns:a16="http://schemas.microsoft.com/office/drawing/2014/main" id="{385DF230-EC81-FA47-9EBD-E503163B9963}"/>
              </a:ext>
            </a:extLst>
          </p:cNvPr>
          <p:cNvSpPr>
            <a:spLocks noGrp="1"/>
          </p:cNvSpPr>
          <p:nvPr>
            <p:ph type="pic" idx="43"/>
          </p:nvPr>
        </p:nvSpPr>
        <p:spPr>
          <a:xfrm>
            <a:off x="7540475" y="3102201"/>
            <a:ext cx="685800" cy="6858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800">
                <a:latin typeface="+mn-lt"/>
              </a:defRPr>
            </a:lvl1pPr>
          </a:lstStyle>
          <a:p>
            <a:endParaRPr lang="en-US" dirty="0"/>
          </a:p>
        </p:txBody>
      </p:sp>
      <p:grpSp>
        <p:nvGrpSpPr>
          <p:cNvPr id="37" name="Group 36">
            <a:extLst>
              <a:ext uri="{FF2B5EF4-FFF2-40B4-BE49-F238E27FC236}">
                <a16:creationId xmlns:a16="http://schemas.microsoft.com/office/drawing/2014/main" id="{837C1AB1-640D-FE4F-BD12-E30E8084B928}"/>
              </a:ext>
            </a:extLst>
          </p:cNvPr>
          <p:cNvGrpSpPr/>
          <p:nvPr userDrawn="1"/>
        </p:nvGrpSpPr>
        <p:grpSpPr>
          <a:xfrm>
            <a:off x="0" y="5111100"/>
            <a:ext cx="9134675" cy="32400"/>
            <a:chOff x="0" y="5111100"/>
            <a:chExt cx="9134675" cy="32400"/>
          </a:xfrm>
        </p:grpSpPr>
        <p:sp>
          <p:nvSpPr>
            <p:cNvPr id="38" name="Google Shape;455;p14">
              <a:extLst>
                <a:ext uri="{FF2B5EF4-FFF2-40B4-BE49-F238E27FC236}">
                  <a16:creationId xmlns:a16="http://schemas.microsoft.com/office/drawing/2014/main" id="{2B022F68-85A0-3847-BE5A-8A625BA44DDE}"/>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456;p14">
              <a:extLst>
                <a:ext uri="{FF2B5EF4-FFF2-40B4-BE49-F238E27FC236}">
                  <a16:creationId xmlns:a16="http://schemas.microsoft.com/office/drawing/2014/main" id="{D653845B-73E6-EC49-A299-65CD1D394220}"/>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457;p14">
              <a:extLst>
                <a:ext uri="{FF2B5EF4-FFF2-40B4-BE49-F238E27FC236}">
                  <a16:creationId xmlns:a16="http://schemas.microsoft.com/office/drawing/2014/main" id="{4E11E8E1-07F8-FD4F-8EF3-678DE1EE6352}"/>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458;p14">
              <a:extLst>
                <a:ext uri="{FF2B5EF4-FFF2-40B4-BE49-F238E27FC236}">
                  <a16:creationId xmlns:a16="http://schemas.microsoft.com/office/drawing/2014/main" id="{5D7CA43D-57C6-A140-8ED5-067DB9B521F7}"/>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459;p14">
              <a:extLst>
                <a:ext uri="{FF2B5EF4-FFF2-40B4-BE49-F238E27FC236}">
                  <a16:creationId xmlns:a16="http://schemas.microsoft.com/office/drawing/2014/main" id="{BDCD36D8-815A-A94B-A151-154C6C35CEF0}"/>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457;p14">
              <a:extLst>
                <a:ext uri="{FF2B5EF4-FFF2-40B4-BE49-F238E27FC236}">
                  <a16:creationId xmlns:a16="http://schemas.microsoft.com/office/drawing/2014/main" id="{938A5B1D-C097-1541-8D2D-EB44494353C9}"/>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44" name="Text Placeholder 4">
            <a:extLst>
              <a:ext uri="{FF2B5EF4-FFF2-40B4-BE49-F238E27FC236}">
                <a16:creationId xmlns:a16="http://schemas.microsoft.com/office/drawing/2014/main" id="{1A88C281-A425-AB40-AD2D-F6280CF29540}"/>
              </a:ext>
            </a:extLst>
          </p:cNvPr>
          <p:cNvSpPr>
            <a:spLocks noGrp="1"/>
          </p:cNvSpPr>
          <p:nvPr>
            <p:ph type="body" sz="quarter" idx="44"/>
          </p:nvPr>
        </p:nvSpPr>
        <p:spPr>
          <a:xfrm>
            <a:off x="570625" y="238412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5" name="Text Placeholder 4">
            <a:extLst>
              <a:ext uri="{FF2B5EF4-FFF2-40B4-BE49-F238E27FC236}">
                <a16:creationId xmlns:a16="http://schemas.microsoft.com/office/drawing/2014/main" id="{4124AA56-2C72-E044-95FF-F6723439892E}"/>
              </a:ext>
            </a:extLst>
          </p:cNvPr>
          <p:cNvSpPr>
            <a:spLocks noGrp="1"/>
          </p:cNvSpPr>
          <p:nvPr>
            <p:ph type="body" sz="quarter" idx="45"/>
          </p:nvPr>
        </p:nvSpPr>
        <p:spPr>
          <a:xfrm>
            <a:off x="570625" y="1941308"/>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6" name="Text Placeholder 4">
            <a:extLst>
              <a:ext uri="{FF2B5EF4-FFF2-40B4-BE49-F238E27FC236}">
                <a16:creationId xmlns:a16="http://schemas.microsoft.com/office/drawing/2014/main" id="{25E660A7-B0F1-E248-B365-1AE661E0E442}"/>
              </a:ext>
            </a:extLst>
          </p:cNvPr>
          <p:cNvSpPr>
            <a:spLocks noGrp="1"/>
          </p:cNvSpPr>
          <p:nvPr>
            <p:ph type="body" sz="quarter" idx="46"/>
          </p:nvPr>
        </p:nvSpPr>
        <p:spPr>
          <a:xfrm>
            <a:off x="570625" y="211350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7" name="Text Placeholder 4">
            <a:extLst>
              <a:ext uri="{FF2B5EF4-FFF2-40B4-BE49-F238E27FC236}">
                <a16:creationId xmlns:a16="http://schemas.microsoft.com/office/drawing/2014/main" id="{9D59CB0C-87B4-C54C-9972-5F3334180FCB}"/>
              </a:ext>
            </a:extLst>
          </p:cNvPr>
          <p:cNvSpPr>
            <a:spLocks noGrp="1"/>
          </p:cNvSpPr>
          <p:nvPr>
            <p:ph type="body" sz="quarter" idx="47"/>
          </p:nvPr>
        </p:nvSpPr>
        <p:spPr>
          <a:xfrm>
            <a:off x="2227363" y="238412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8" name="Text Placeholder 4">
            <a:extLst>
              <a:ext uri="{FF2B5EF4-FFF2-40B4-BE49-F238E27FC236}">
                <a16:creationId xmlns:a16="http://schemas.microsoft.com/office/drawing/2014/main" id="{9DFB16D7-CA0F-FC44-8C0A-88C4022236EB}"/>
              </a:ext>
            </a:extLst>
          </p:cNvPr>
          <p:cNvSpPr>
            <a:spLocks noGrp="1"/>
          </p:cNvSpPr>
          <p:nvPr>
            <p:ph type="body" sz="quarter" idx="48"/>
          </p:nvPr>
        </p:nvSpPr>
        <p:spPr>
          <a:xfrm>
            <a:off x="2227363" y="1941308"/>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9" name="Text Placeholder 4">
            <a:extLst>
              <a:ext uri="{FF2B5EF4-FFF2-40B4-BE49-F238E27FC236}">
                <a16:creationId xmlns:a16="http://schemas.microsoft.com/office/drawing/2014/main" id="{68BC822F-11B6-2140-9C61-A9645B50AA5F}"/>
              </a:ext>
            </a:extLst>
          </p:cNvPr>
          <p:cNvSpPr>
            <a:spLocks noGrp="1"/>
          </p:cNvSpPr>
          <p:nvPr>
            <p:ph type="body" sz="quarter" idx="49"/>
          </p:nvPr>
        </p:nvSpPr>
        <p:spPr>
          <a:xfrm>
            <a:off x="2227363" y="211350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0" name="Text Placeholder 4">
            <a:extLst>
              <a:ext uri="{FF2B5EF4-FFF2-40B4-BE49-F238E27FC236}">
                <a16:creationId xmlns:a16="http://schemas.microsoft.com/office/drawing/2014/main" id="{6FA6065F-8D5B-4647-AE74-A171F60FCE88}"/>
              </a:ext>
            </a:extLst>
          </p:cNvPr>
          <p:cNvSpPr>
            <a:spLocks noGrp="1"/>
          </p:cNvSpPr>
          <p:nvPr>
            <p:ph type="body" sz="quarter" idx="50"/>
          </p:nvPr>
        </p:nvSpPr>
        <p:spPr>
          <a:xfrm>
            <a:off x="3884100" y="238412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1" name="Text Placeholder 4">
            <a:extLst>
              <a:ext uri="{FF2B5EF4-FFF2-40B4-BE49-F238E27FC236}">
                <a16:creationId xmlns:a16="http://schemas.microsoft.com/office/drawing/2014/main" id="{99DDFF97-6043-5C49-AF74-E13AFABA1BB6}"/>
              </a:ext>
            </a:extLst>
          </p:cNvPr>
          <p:cNvSpPr>
            <a:spLocks noGrp="1"/>
          </p:cNvSpPr>
          <p:nvPr>
            <p:ph type="body" sz="quarter" idx="51"/>
          </p:nvPr>
        </p:nvSpPr>
        <p:spPr>
          <a:xfrm>
            <a:off x="3884100" y="1941308"/>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2" name="Text Placeholder 4">
            <a:extLst>
              <a:ext uri="{FF2B5EF4-FFF2-40B4-BE49-F238E27FC236}">
                <a16:creationId xmlns:a16="http://schemas.microsoft.com/office/drawing/2014/main" id="{AFC39F3D-7BB4-914E-A7E5-FF78C2E9DB9F}"/>
              </a:ext>
            </a:extLst>
          </p:cNvPr>
          <p:cNvSpPr>
            <a:spLocks noGrp="1"/>
          </p:cNvSpPr>
          <p:nvPr>
            <p:ph type="body" sz="quarter" idx="52"/>
          </p:nvPr>
        </p:nvSpPr>
        <p:spPr>
          <a:xfrm>
            <a:off x="3884100" y="211350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3" name="Text Placeholder 4">
            <a:extLst>
              <a:ext uri="{FF2B5EF4-FFF2-40B4-BE49-F238E27FC236}">
                <a16:creationId xmlns:a16="http://schemas.microsoft.com/office/drawing/2014/main" id="{AA6DA9F8-D85C-C946-AE56-2B4815AC5D91}"/>
              </a:ext>
            </a:extLst>
          </p:cNvPr>
          <p:cNvSpPr>
            <a:spLocks noGrp="1"/>
          </p:cNvSpPr>
          <p:nvPr>
            <p:ph type="body" sz="quarter" idx="53"/>
          </p:nvPr>
        </p:nvSpPr>
        <p:spPr>
          <a:xfrm>
            <a:off x="5540838" y="238412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4" name="Text Placeholder 4">
            <a:extLst>
              <a:ext uri="{FF2B5EF4-FFF2-40B4-BE49-F238E27FC236}">
                <a16:creationId xmlns:a16="http://schemas.microsoft.com/office/drawing/2014/main" id="{2C9F71DD-86FC-694C-B7CF-6C1774AE8734}"/>
              </a:ext>
            </a:extLst>
          </p:cNvPr>
          <p:cNvSpPr>
            <a:spLocks noGrp="1"/>
          </p:cNvSpPr>
          <p:nvPr>
            <p:ph type="body" sz="quarter" idx="54"/>
          </p:nvPr>
        </p:nvSpPr>
        <p:spPr>
          <a:xfrm>
            <a:off x="5540838" y="1941308"/>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5" name="Text Placeholder 4">
            <a:extLst>
              <a:ext uri="{FF2B5EF4-FFF2-40B4-BE49-F238E27FC236}">
                <a16:creationId xmlns:a16="http://schemas.microsoft.com/office/drawing/2014/main" id="{DC81A89C-5302-964C-88D8-C90D7CC999EA}"/>
              </a:ext>
            </a:extLst>
          </p:cNvPr>
          <p:cNvSpPr>
            <a:spLocks noGrp="1"/>
          </p:cNvSpPr>
          <p:nvPr>
            <p:ph type="body" sz="quarter" idx="55"/>
          </p:nvPr>
        </p:nvSpPr>
        <p:spPr>
          <a:xfrm>
            <a:off x="5540838" y="211350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6" name="Text Placeholder 4">
            <a:extLst>
              <a:ext uri="{FF2B5EF4-FFF2-40B4-BE49-F238E27FC236}">
                <a16:creationId xmlns:a16="http://schemas.microsoft.com/office/drawing/2014/main" id="{A8BA7499-0C9D-1F4C-B354-C66863623B86}"/>
              </a:ext>
            </a:extLst>
          </p:cNvPr>
          <p:cNvSpPr>
            <a:spLocks noGrp="1"/>
          </p:cNvSpPr>
          <p:nvPr>
            <p:ph type="body" sz="quarter" idx="56"/>
          </p:nvPr>
        </p:nvSpPr>
        <p:spPr>
          <a:xfrm>
            <a:off x="7197575" y="238412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7" name="Text Placeholder 4">
            <a:extLst>
              <a:ext uri="{FF2B5EF4-FFF2-40B4-BE49-F238E27FC236}">
                <a16:creationId xmlns:a16="http://schemas.microsoft.com/office/drawing/2014/main" id="{8C99FA0A-1FB4-2542-BF9B-27FF381D8C32}"/>
              </a:ext>
            </a:extLst>
          </p:cNvPr>
          <p:cNvSpPr>
            <a:spLocks noGrp="1"/>
          </p:cNvSpPr>
          <p:nvPr>
            <p:ph type="body" sz="quarter" idx="57"/>
          </p:nvPr>
        </p:nvSpPr>
        <p:spPr>
          <a:xfrm>
            <a:off x="7197575" y="1941308"/>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8" name="Text Placeholder 4">
            <a:extLst>
              <a:ext uri="{FF2B5EF4-FFF2-40B4-BE49-F238E27FC236}">
                <a16:creationId xmlns:a16="http://schemas.microsoft.com/office/drawing/2014/main" id="{D88AF914-A14A-C044-A13D-0C4E40407444}"/>
              </a:ext>
            </a:extLst>
          </p:cNvPr>
          <p:cNvSpPr>
            <a:spLocks noGrp="1"/>
          </p:cNvSpPr>
          <p:nvPr>
            <p:ph type="body" sz="quarter" idx="58"/>
          </p:nvPr>
        </p:nvSpPr>
        <p:spPr>
          <a:xfrm>
            <a:off x="7197575" y="211350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9" name="Text Placeholder 4">
            <a:extLst>
              <a:ext uri="{FF2B5EF4-FFF2-40B4-BE49-F238E27FC236}">
                <a16:creationId xmlns:a16="http://schemas.microsoft.com/office/drawing/2014/main" id="{7413008F-E178-CF4D-8427-E20B946900F6}"/>
              </a:ext>
            </a:extLst>
          </p:cNvPr>
          <p:cNvSpPr>
            <a:spLocks noGrp="1"/>
          </p:cNvSpPr>
          <p:nvPr>
            <p:ph type="body" sz="quarter" idx="59"/>
          </p:nvPr>
        </p:nvSpPr>
        <p:spPr>
          <a:xfrm>
            <a:off x="570625" y="439044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0" name="Text Placeholder 4">
            <a:extLst>
              <a:ext uri="{FF2B5EF4-FFF2-40B4-BE49-F238E27FC236}">
                <a16:creationId xmlns:a16="http://schemas.microsoft.com/office/drawing/2014/main" id="{1CE4840A-56B4-5E44-86C1-3346C4B24E68}"/>
              </a:ext>
            </a:extLst>
          </p:cNvPr>
          <p:cNvSpPr>
            <a:spLocks noGrp="1"/>
          </p:cNvSpPr>
          <p:nvPr>
            <p:ph type="body" sz="quarter" idx="60"/>
          </p:nvPr>
        </p:nvSpPr>
        <p:spPr>
          <a:xfrm>
            <a:off x="570625" y="3947629"/>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1" name="Text Placeholder 4">
            <a:extLst>
              <a:ext uri="{FF2B5EF4-FFF2-40B4-BE49-F238E27FC236}">
                <a16:creationId xmlns:a16="http://schemas.microsoft.com/office/drawing/2014/main" id="{DD92DBD6-78B0-BA4B-9E2B-D588641003BF}"/>
              </a:ext>
            </a:extLst>
          </p:cNvPr>
          <p:cNvSpPr>
            <a:spLocks noGrp="1"/>
          </p:cNvSpPr>
          <p:nvPr>
            <p:ph type="body" sz="quarter" idx="61"/>
          </p:nvPr>
        </p:nvSpPr>
        <p:spPr>
          <a:xfrm>
            <a:off x="570625" y="411982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2" name="Text Placeholder 4">
            <a:extLst>
              <a:ext uri="{FF2B5EF4-FFF2-40B4-BE49-F238E27FC236}">
                <a16:creationId xmlns:a16="http://schemas.microsoft.com/office/drawing/2014/main" id="{96AAB29F-9D8D-BA45-BEEA-3C50C09E327A}"/>
              </a:ext>
            </a:extLst>
          </p:cNvPr>
          <p:cNvSpPr>
            <a:spLocks noGrp="1"/>
          </p:cNvSpPr>
          <p:nvPr>
            <p:ph type="body" sz="quarter" idx="62"/>
          </p:nvPr>
        </p:nvSpPr>
        <p:spPr>
          <a:xfrm>
            <a:off x="2227363" y="439044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3" name="Text Placeholder 4">
            <a:extLst>
              <a:ext uri="{FF2B5EF4-FFF2-40B4-BE49-F238E27FC236}">
                <a16:creationId xmlns:a16="http://schemas.microsoft.com/office/drawing/2014/main" id="{43F3C09E-A1B0-4845-96F4-2A3C5B4642D9}"/>
              </a:ext>
            </a:extLst>
          </p:cNvPr>
          <p:cNvSpPr>
            <a:spLocks noGrp="1"/>
          </p:cNvSpPr>
          <p:nvPr>
            <p:ph type="body" sz="quarter" idx="63"/>
          </p:nvPr>
        </p:nvSpPr>
        <p:spPr>
          <a:xfrm>
            <a:off x="2227363" y="3947629"/>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4" name="Text Placeholder 4">
            <a:extLst>
              <a:ext uri="{FF2B5EF4-FFF2-40B4-BE49-F238E27FC236}">
                <a16:creationId xmlns:a16="http://schemas.microsoft.com/office/drawing/2014/main" id="{B622018F-7E57-484C-A888-C6C0F282E2AE}"/>
              </a:ext>
            </a:extLst>
          </p:cNvPr>
          <p:cNvSpPr>
            <a:spLocks noGrp="1"/>
          </p:cNvSpPr>
          <p:nvPr>
            <p:ph type="body" sz="quarter" idx="64"/>
          </p:nvPr>
        </p:nvSpPr>
        <p:spPr>
          <a:xfrm>
            <a:off x="2227363" y="411982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5" name="Text Placeholder 4">
            <a:extLst>
              <a:ext uri="{FF2B5EF4-FFF2-40B4-BE49-F238E27FC236}">
                <a16:creationId xmlns:a16="http://schemas.microsoft.com/office/drawing/2014/main" id="{A948A0C1-F87A-464C-AB5B-A7923C128E49}"/>
              </a:ext>
            </a:extLst>
          </p:cNvPr>
          <p:cNvSpPr>
            <a:spLocks noGrp="1"/>
          </p:cNvSpPr>
          <p:nvPr>
            <p:ph type="body" sz="quarter" idx="65"/>
          </p:nvPr>
        </p:nvSpPr>
        <p:spPr>
          <a:xfrm>
            <a:off x="3884100" y="439044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6" name="Text Placeholder 4">
            <a:extLst>
              <a:ext uri="{FF2B5EF4-FFF2-40B4-BE49-F238E27FC236}">
                <a16:creationId xmlns:a16="http://schemas.microsoft.com/office/drawing/2014/main" id="{E1B1F52A-582D-1A45-99BE-BCAA5F0BAF09}"/>
              </a:ext>
            </a:extLst>
          </p:cNvPr>
          <p:cNvSpPr>
            <a:spLocks noGrp="1"/>
          </p:cNvSpPr>
          <p:nvPr>
            <p:ph type="body" sz="quarter" idx="66"/>
          </p:nvPr>
        </p:nvSpPr>
        <p:spPr>
          <a:xfrm>
            <a:off x="3884100" y="3947629"/>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7" name="Text Placeholder 4">
            <a:extLst>
              <a:ext uri="{FF2B5EF4-FFF2-40B4-BE49-F238E27FC236}">
                <a16:creationId xmlns:a16="http://schemas.microsoft.com/office/drawing/2014/main" id="{2D4F2D30-6691-B44F-9943-C92E411CE9F2}"/>
              </a:ext>
            </a:extLst>
          </p:cNvPr>
          <p:cNvSpPr>
            <a:spLocks noGrp="1"/>
          </p:cNvSpPr>
          <p:nvPr>
            <p:ph type="body" sz="quarter" idx="67"/>
          </p:nvPr>
        </p:nvSpPr>
        <p:spPr>
          <a:xfrm>
            <a:off x="3884100" y="411982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8" name="Text Placeholder 4">
            <a:extLst>
              <a:ext uri="{FF2B5EF4-FFF2-40B4-BE49-F238E27FC236}">
                <a16:creationId xmlns:a16="http://schemas.microsoft.com/office/drawing/2014/main" id="{A34A9146-8E3D-9346-B5B5-D66B8EBFD7AF}"/>
              </a:ext>
            </a:extLst>
          </p:cNvPr>
          <p:cNvSpPr>
            <a:spLocks noGrp="1"/>
          </p:cNvSpPr>
          <p:nvPr>
            <p:ph type="body" sz="quarter" idx="68"/>
          </p:nvPr>
        </p:nvSpPr>
        <p:spPr>
          <a:xfrm>
            <a:off x="5540838" y="439044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9" name="Text Placeholder 4">
            <a:extLst>
              <a:ext uri="{FF2B5EF4-FFF2-40B4-BE49-F238E27FC236}">
                <a16:creationId xmlns:a16="http://schemas.microsoft.com/office/drawing/2014/main" id="{4ECD2D58-6A37-FD47-8529-EE7AFBAC996C}"/>
              </a:ext>
            </a:extLst>
          </p:cNvPr>
          <p:cNvSpPr>
            <a:spLocks noGrp="1"/>
          </p:cNvSpPr>
          <p:nvPr>
            <p:ph type="body" sz="quarter" idx="69"/>
          </p:nvPr>
        </p:nvSpPr>
        <p:spPr>
          <a:xfrm>
            <a:off x="5540838" y="3947629"/>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0" name="Text Placeholder 4">
            <a:extLst>
              <a:ext uri="{FF2B5EF4-FFF2-40B4-BE49-F238E27FC236}">
                <a16:creationId xmlns:a16="http://schemas.microsoft.com/office/drawing/2014/main" id="{73D4EEE0-E5B9-1F48-83DE-20DC1F6E166A}"/>
              </a:ext>
            </a:extLst>
          </p:cNvPr>
          <p:cNvSpPr>
            <a:spLocks noGrp="1"/>
          </p:cNvSpPr>
          <p:nvPr>
            <p:ph type="body" sz="quarter" idx="70"/>
          </p:nvPr>
        </p:nvSpPr>
        <p:spPr>
          <a:xfrm>
            <a:off x="5540838" y="411982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1" name="Text Placeholder 4">
            <a:extLst>
              <a:ext uri="{FF2B5EF4-FFF2-40B4-BE49-F238E27FC236}">
                <a16:creationId xmlns:a16="http://schemas.microsoft.com/office/drawing/2014/main" id="{03B7DFFC-62F6-3042-8F0C-686B9EB5E1C7}"/>
              </a:ext>
            </a:extLst>
          </p:cNvPr>
          <p:cNvSpPr>
            <a:spLocks noGrp="1"/>
          </p:cNvSpPr>
          <p:nvPr>
            <p:ph type="body" sz="quarter" idx="71"/>
          </p:nvPr>
        </p:nvSpPr>
        <p:spPr>
          <a:xfrm>
            <a:off x="7197575" y="4390443"/>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2" name="Text Placeholder 4">
            <a:extLst>
              <a:ext uri="{FF2B5EF4-FFF2-40B4-BE49-F238E27FC236}">
                <a16:creationId xmlns:a16="http://schemas.microsoft.com/office/drawing/2014/main" id="{77965CFF-9B1D-D14D-AB22-E09D64C0236C}"/>
              </a:ext>
            </a:extLst>
          </p:cNvPr>
          <p:cNvSpPr>
            <a:spLocks noGrp="1"/>
          </p:cNvSpPr>
          <p:nvPr>
            <p:ph type="body" sz="quarter" idx="72"/>
          </p:nvPr>
        </p:nvSpPr>
        <p:spPr>
          <a:xfrm>
            <a:off x="7197575" y="3947629"/>
            <a:ext cx="1371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3" name="Text Placeholder 4">
            <a:extLst>
              <a:ext uri="{FF2B5EF4-FFF2-40B4-BE49-F238E27FC236}">
                <a16:creationId xmlns:a16="http://schemas.microsoft.com/office/drawing/2014/main" id="{9E9C328E-C0E8-104A-BD2D-8D381D51D0E7}"/>
              </a:ext>
            </a:extLst>
          </p:cNvPr>
          <p:cNvSpPr>
            <a:spLocks noGrp="1"/>
          </p:cNvSpPr>
          <p:nvPr>
            <p:ph type="body" sz="quarter" idx="73"/>
          </p:nvPr>
        </p:nvSpPr>
        <p:spPr>
          <a:xfrm>
            <a:off x="7197575" y="4119822"/>
            <a:ext cx="1371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900"/>
              <a:buFont typeface="Arial"/>
              <a:buNone/>
              <a:tabLst/>
              <a:defRPr lang="en-US" sz="9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5" name="Text Placeholder 4">
            <a:extLst>
              <a:ext uri="{FF2B5EF4-FFF2-40B4-BE49-F238E27FC236}">
                <a16:creationId xmlns:a16="http://schemas.microsoft.com/office/drawing/2014/main" id="{A5D55B2D-ED49-FD47-9E8B-93A7BF920741}"/>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504513306"/>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 - 10 Photos (Org. Chart)">
    <p:spTree>
      <p:nvGrpSpPr>
        <p:cNvPr id="1" name=""/>
        <p:cNvGrpSpPr/>
        <p:nvPr/>
      </p:nvGrpSpPr>
      <p:grpSpPr>
        <a:xfrm>
          <a:off x="0" y="0"/>
          <a:ext cx="0" cy="0"/>
          <a:chOff x="0" y="0"/>
          <a:chExt cx="0" cy="0"/>
        </a:xfrm>
      </p:grpSpPr>
      <p:sp>
        <p:nvSpPr>
          <p:cNvPr id="2" name="Google Shape;283;p12">
            <a:extLst>
              <a:ext uri="{FF2B5EF4-FFF2-40B4-BE49-F238E27FC236}">
                <a16:creationId xmlns:a16="http://schemas.microsoft.com/office/drawing/2014/main" id="{72AA46F9-4F5E-7F42-97FB-B709296A121E}"/>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mn-lt"/>
                <a:ea typeface="Calibri"/>
                <a:cs typeface="Calibri"/>
                <a:sym typeface="Calibri"/>
              </a:rPr>
              <a:t>‹#›</a:t>
            </a:fld>
            <a:endParaRPr sz="700" b="0" i="0" u="none" strike="noStrike" cap="none">
              <a:solidFill>
                <a:schemeClr val="dk1"/>
              </a:solidFill>
              <a:latin typeface="+mn-lt"/>
              <a:ea typeface="Calibri"/>
              <a:cs typeface="Calibri"/>
              <a:sym typeface="Calibri"/>
            </a:endParaRPr>
          </a:p>
        </p:txBody>
      </p:sp>
      <p:sp>
        <p:nvSpPr>
          <p:cNvPr id="3" name="Google Shape;284;p12">
            <a:extLst>
              <a:ext uri="{FF2B5EF4-FFF2-40B4-BE49-F238E27FC236}">
                <a16:creationId xmlns:a16="http://schemas.microsoft.com/office/drawing/2014/main" id="{BB188AA9-B9BA-2242-ABCB-9626603C81C7}"/>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285;p12">
            <a:extLst>
              <a:ext uri="{FF2B5EF4-FFF2-40B4-BE49-F238E27FC236}">
                <a16:creationId xmlns:a16="http://schemas.microsoft.com/office/drawing/2014/main" id="{AEC08278-4D54-D54C-B394-0FFB96BAEDCA}"/>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5" name="Google Shape;293;p12">
            <a:extLst>
              <a:ext uri="{FF2B5EF4-FFF2-40B4-BE49-F238E27FC236}">
                <a16:creationId xmlns:a16="http://schemas.microsoft.com/office/drawing/2014/main" id="{F3956B47-3AB8-6347-9EB0-482D180C5451}"/>
              </a:ext>
            </a:extLst>
          </p:cNvPr>
          <p:cNvSpPr/>
          <p:nvPr userDrawn="1"/>
        </p:nvSpPr>
        <p:spPr>
          <a:xfrm>
            <a:off x="4254962" y="940492"/>
            <a:ext cx="642300" cy="6402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6" name="Google Shape;294;p12">
            <a:extLst>
              <a:ext uri="{FF2B5EF4-FFF2-40B4-BE49-F238E27FC236}">
                <a16:creationId xmlns:a16="http://schemas.microsoft.com/office/drawing/2014/main" id="{E6921E83-1A29-AF4B-BC58-B0108C484381}"/>
              </a:ext>
            </a:extLst>
          </p:cNvPr>
          <p:cNvSpPr/>
          <p:nvPr userDrawn="1"/>
        </p:nvSpPr>
        <p:spPr>
          <a:xfrm>
            <a:off x="1420322" y="2272468"/>
            <a:ext cx="642300" cy="6402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7" name="Google Shape;295;p12">
            <a:extLst>
              <a:ext uri="{FF2B5EF4-FFF2-40B4-BE49-F238E27FC236}">
                <a16:creationId xmlns:a16="http://schemas.microsoft.com/office/drawing/2014/main" id="{58535605-9F84-0649-8C05-BF0E966C5314}"/>
              </a:ext>
            </a:extLst>
          </p:cNvPr>
          <p:cNvSpPr/>
          <p:nvPr userDrawn="1"/>
        </p:nvSpPr>
        <p:spPr>
          <a:xfrm>
            <a:off x="4254962" y="2272469"/>
            <a:ext cx="642300" cy="6402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8" name="Google Shape;296;p12">
            <a:extLst>
              <a:ext uri="{FF2B5EF4-FFF2-40B4-BE49-F238E27FC236}">
                <a16:creationId xmlns:a16="http://schemas.microsoft.com/office/drawing/2014/main" id="{110A760A-7361-9045-A1FC-C6E2CDB719AF}"/>
              </a:ext>
            </a:extLst>
          </p:cNvPr>
          <p:cNvSpPr/>
          <p:nvPr userDrawn="1"/>
        </p:nvSpPr>
        <p:spPr>
          <a:xfrm>
            <a:off x="7089602" y="2272469"/>
            <a:ext cx="642300" cy="6402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9" name="Google Shape;297;p12">
            <a:extLst>
              <a:ext uri="{FF2B5EF4-FFF2-40B4-BE49-F238E27FC236}">
                <a16:creationId xmlns:a16="http://schemas.microsoft.com/office/drawing/2014/main" id="{8E133E4F-2798-894B-B9D3-F79DC60DE98B}"/>
              </a:ext>
            </a:extLst>
          </p:cNvPr>
          <p:cNvSpPr/>
          <p:nvPr userDrawn="1"/>
        </p:nvSpPr>
        <p:spPr>
          <a:xfrm>
            <a:off x="71166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10" name="Google Shape;298;p12">
            <a:extLst>
              <a:ext uri="{FF2B5EF4-FFF2-40B4-BE49-F238E27FC236}">
                <a16:creationId xmlns:a16="http://schemas.microsoft.com/office/drawing/2014/main" id="{19B74666-03F0-694B-8A3D-079BB1D4AFA2}"/>
              </a:ext>
            </a:extLst>
          </p:cNvPr>
          <p:cNvSpPr/>
          <p:nvPr userDrawn="1"/>
        </p:nvSpPr>
        <p:spPr>
          <a:xfrm>
            <a:off x="212898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11" name="Google Shape;299;p12">
            <a:extLst>
              <a:ext uri="{FF2B5EF4-FFF2-40B4-BE49-F238E27FC236}">
                <a16:creationId xmlns:a16="http://schemas.microsoft.com/office/drawing/2014/main" id="{B12A9CC9-207C-0343-A847-ED7F862C45E3}"/>
              </a:ext>
            </a:extLst>
          </p:cNvPr>
          <p:cNvSpPr/>
          <p:nvPr userDrawn="1"/>
        </p:nvSpPr>
        <p:spPr>
          <a:xfrm>
            <a:off x="354630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12" name="Google Shape;300;p12">
            <a:extLst>
              <a:ext uri="{FF2B5EF4-FFF2-40B4-BE49-F238E27FC236}">
                <a16:creationId xmlns:a16="http://schemas.microsoft.com/office/drawing/2014/main" id="{4A99D40E-2CE9-FC48-9661-BB59B13207EB}"/>
              </a:ext>
            </a:extLst>
          </p:cNvPr>
          <p:cNvSpPr/>
          <p:nvPr userDrawn="1"/>
        </p:nvSpPr>
        <p:spPr>
          <a:xfrm>
            <a:off x="496362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13" name="Google Shape;301;p12">
            <a:extLst>
              <a:ext uri="{FF2B5EF4-FFF2-40B4-BE49-F238E27FC236}">
                <a16:creationId xmlns:a16="http://schemas.microsoft.com/office/drawing/2014/main" id="{BF1FB73B-E6EA-C046-809D-C1BD875AE774}"/>
              </a:ext>
            </a:extLst>
          </p:cNvPr>
          <p:cNvSpPr/>
          <p:nvPr userDrawn="1"/>
        </p:nvSpPr>
        <p:spPr>
          <a:xfrm>
            <a:off x="638094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sp>
        <p:nvSpPr>
          <p:cNvPr id="14" name="Google Shape;302;p12">
            <a:extLst>
              <a:ext uri="{FF2B5EF4-FFF2-40B4-BE49-F238E27FC236}">
                <a16:creationId xmlns:a16="http://schemas.microsoft.com/office/drawing/2014/main" id="{9B4B6FFD-4FF2-BF4B-9FD2-0FCAC35D925C}"/>
              </a:ext>
            </a:extLst>
          </p:cNvPr>
          <p:cNvSpPr/>
          <p:nvPr userDrawn="1"/>
        </p:nvSpPr>
        <p:spPr>
          <a:xfrm>
            <a:off x="7798262" y="3604445"/>
            <a:ext cx="642300" cy="6402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a:solidFill>
                <a:schemeClr val="dk1"/>
              </a:solidFill>
              <a:latin typeface="+mn-lt"/>
              <a:ea typeface="Calibri"/>
              <a:cs typeface="Calibri"/>
              <a:sym typeface="Calibri"/>
            </a:endParaRPr>
          </a:p>
        </p:txBody>
      </p:sp>
      <p:cxnSp>
        <p:nvCxnSpPr>
          <p:cNvPr id="15" name="Google Shape;303;p12">
            <a:extLst>
              <a:ext uri="{FF2B5EF4-FFF2-40B4-BE49-F238E27FC236}">
                <a16:creationId xmlns:a16="http://schemas.microsoft.com/office/drawing/2014/main" id="{F1998A7D-402E-AF4A-9BF6-E4F4AF66A2D2}"/>
              </a:ext>
            </a:extLst>
          </p:cNvPr>
          <p:cNvCxnSpPr>
            <a:stCxn id="5" idx="4"/>
            <a:endCxn id="6" idx="0"/>
          </p:cNvCxnSpPr>
          <p:nvPr userDrawn="1"/>
        </p:nvCxnSpPr>
        <p:spPr>
          <a:xfrm rot="5400000">
            <a:off x="2812862" y="509242"/>
            <a:ext cx="691800" cy="28347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16" name="Google Shape;304;p12">
            <a:extLst>
              <a:ext uri="{FF2B5EF4-FFF2-40B4-BE49-F238E27FC236}">
                <a16:creationId xmlns:a16="http://schemas.microsoft.com/office/drawing/2014/main" id="{2499B600-9D1D-DB49-9660-2DAC87DE8D03}"/>
              </a:ext>
            </a:extLst>
          </p:cNvPr>
          <p:cNvCxnSpPr>
            <a:stCxn id="5" idx="4"/>
            <a:endCxn id="8" idx="0"/>
          </p:cNvCxnSpPr>
          <p:nvPr userDrawn="1"/>
        </p:nvCxnSpPr>
        <p:spPr>
          <a:xfrm rot="-5400000" flipH="1">
            <a:off x="5647562" y="509242"/>
            <a:ext cx="691800" cy="28347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17" name="Google Shape;305;p12">
            <a:extLst>
              <a:ext uri="{FF2B5EF4-FFF2-40B4-BE49-F238E27FC236}">
                <a16:creationId xmlns:a16="http://schemas.microsoft.com/office/drawing/2014/main" id="{E9A0D2F5-BBEA-394C-B015-A65F415FA585}"/>
              </a:ext>
            </a:extLst>
          </p:cNvPr>
          <p:cNvCxnSpPr>
            <a:stCxn id="5" idx="4"/>
            <a:endCxn id="7" idx="0"/>
          </p:cNvCxnSpPr>
          <p:nvPr userDrawn="1"/>
        </p:nvCxnSpPr>
        <p:spPr>
          <a:xfrm rot="-5400000" flipH="1">
            <a:off x="4230512" y="1926292"/>
            <a:ext cx="691800" cy="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18" name="Google Shape;306;p12">
            <a:extLst>
              <a:ext uri="{FF2B5EF4-FFF2-40B4-BE49-F238E27FC236}">
                <a16:creationId xmlns:a16="http://schemas.microsoft.com/office/drawing/2014/main" id="{6DEC4CDD-5516-4343-A2BB-0F3A3475BA67}"/>
              </a:ext>
            </a:extLst>
          </p:cNvPr>
          <p:cNvCxnSpPr>
            <a:stCxn id="6" idx="4"/>
            <a:endCxn id="9" idx="0"/>
          </p:cNvCxnSpPr>
          <p:nvPr userDrawn="1"/>
        </p:nvCxnSpPr>
        <p:spPr>
          <a:xfrm rot="5400000">
            <a:off x="1041272" y="2904268"/>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19" name="Google Shape;307;p12">
            <a:extLst>
              <a:ext uri="{FF2B5EF4-FFF2-40B4-BE49-F238E27FC236}">
                <a16:creationId xmlns:a16="http://schemas.microsoft.com/office/drawing/2014/main" id="{CF7DDBD5-BD8F-C84B-9C89-C4A5C97CB514}"/>
              </a:ext>
            </a:extLst>
          </p:cNvPr>
          <p:cNvCxnSpPr>
            <a:stCxn id="6" idx="4"/>
            <a:endCxn id="10" idx="0"/>
          </p:cNvCxnSpPr>
          <p:nvPr userDrawn="1"/>
        </p:nvCxnSpPr>
        <p:spPr>
          <a:xfrm rot="-5400000" flipH="1">
            <a:off x="1749872" y="2904268"/>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20" name="Google Shape;308;p12">
            <a:extLst>
              <a:ext uri="{FF2B5EF4-FFF2-40B4-BE49-F238E27FC236}">
                <a16:creationId xmlns:a16="http://schemas.microsoft.com/office/drawing/2014/main" id="{6E79B1F3-3076-8C49-AF7A-754F14C6A50C}"/>
              </a:ext>
            </a:extLst>
          </p:cNvPr>
          <p:cNvCxnSpPr>
            <a:stCxn id="7" idx="4"/>
            <a:endCxn id="11" idx="0"/>
          </p:cNvCxnSpPr>
          <p:nvPr userDrawn="1"/>
        </p:nvCxnSpPr>
        <p:spPr>
          <a:xfrm rot="5400000">
            <a:off x="3875912" y="2904269"/>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21" name="Google Shape;309;p12">
            <a:extLst>
              <a:ext uri="{FF2B5EF4-FFF2-40B4-BE49-F238E27FC236}">
                <a16:creationId xmlns:a16="http://schemas.microsoft.com/office/drawing/2014/main" id="{29978332-05F6-7E42-93B2-168F4ADF6290}"/>
              </a:ext>
            </a:extLst>
          </p:cNvPr>
          <p:cNvCxnSpPr>
            <a:stCxn id="7" idx="4"/>
            <a:endCxn id="12" idx="0"/>
          </p:cNvCxnSpPr>
          <p:nvPr userDrawn="1"/>
        </p:nvCxnSpPr>
        <p:spPr>
          <a:xfrm rot="-5400000" flipH="1">
            <a:off x="4584512" y="2904269"/>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22" name="Google Shape;310;p12">
            <a:extLst>
              <a:ext uri="{FF2B5EF4-FFF2-40B4-BE49-F238E27FC236}">
                <a16:creationId xmlns:a16="http://schemas.microsoft.com/office/drawing/2014/main" id="{A6D2F576-80CC-B846-854E-2DE5C6D53E95}"/>
              </a:ext>
            </a:extLst>
          </p:cNvPr>
          <p:cNvCxnSpPr>
            <a:stCxn id="8" idx="4"/>
            <a:endCxn id="13" idx="0"/>
          </p:cNvCxnSpPr>
          <p:nvPr userDrawn="1"/>
        </p:nvCxnSpPr>
        <p:spPr>
          <a:xfrm rot="5400000">
            <a:off x="6710552" y="2904269"/>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cxnSp>
        <p:nvCxnSpPr>
          <p:cNvPr id="23" name="Google Shape;311;p12">
            <a:extLst>
              <a:ext uri="{FF2B5EF4-FFF2-40B4-BE49-F238E27FC236}">
                <a16:creationId xmlns:a16="http://schemas.microsoft.com/office/drawing/2014/main" id="{DEC9CDB4-8117-8C4A-A1A9-455D0548DE42}"/>
              </a:ext>
            </a:extLst>
          </p:cNvPr>
          <p:cNvCxnSpPr>
            <a:stCxn id="8" idx="4"/>
            <a:endCxn id="14" idx="0"/>
          </p:cNvCxnSpPr>
          <p:nvPr userDrawn="1"/>
        </p:nvCxnSpPr>
        <p:spPr>
          <a:xfrm rot="-5400000" flipH="1">
            <a:off x="7419152" y="2904269"/>
            <a:ext cx="691800" cy="708600"/>
          </a:xfrm>
          <a:prstGeom prst="bentConnector3">
            <a:avLst>
              <a:gd name="adj1" fmla="val 49998"/>
            </a:avLst>
          </a:prstGeom>
          <a:noFill/>
          <a:ln w="9525" cap="flat" cmpd="sng">
            <a:solidFill>
              <a:schemeClr val="accent6"/>
            </a:solidFill>
            <a:prstDash val="solid"/>
            <a:round/>
            <a:headEnd type="none" w="med" len="med"/>
            <a:tailEnd type="none" w="med" len="med"/>
          </a:ln>
        </p:spPr>
      </p:cxnSp>
      <p:sp>
        <p:nvSpPr>
          <p:cNvPr id="24" name="Google Shape;313;p12">
            <a:extLst>
              <a:ext uri="{FF2B5EF4-FFF2-40B4-BE49-F238E27FC236}">
                <a16:creationId xmlns:a16="http://schemas.microsoft.com/office/drawing/2014/main" id="{200B74AA-A330-9B43-8A7B-A4C42C98AB11}"/>
              </a:ext>
            </a:extLst>
          </p:cNvPr>
          <p:cNvSpPr>
            <a:spLocks noGrp="1"/>
          </p:cNvSpPr>
          <p:nvPr>
            <p:ph type="pic" idx="4"/>
          </p:nvPr>
        </p:nvSpPr>
        <p:spPr>
          <a:xfrm>
            <a:off x="4301762" y="986242"/>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25" name="Google Shape;314;p12">
            <a:extLst>
              <a:ext uri="{FF2B5EF4-FFF2-40B4-BE49-F238E27FC236}">
                <a16:creationId xmlns:a16="http://schemas.microsoft.com/office/drawing/2014/main" id="{D42A2D49-DE22-5C4E-AD21-85D73AF80471}"/>
              </a:ext>
            </a:extLst>
          </p:cNvPr>
          <p:cNvSpPr>
            <a:spLocks noGrp="1"/>
          </p:cNvSpPr>
          <p:nvPr>
            <p:ph type="pic" idx="5"/>
          </p:nvPr>
        </p:nvSpPr>
        <p:spPr>
          <a:xfrm>
            <a:off x="1467122" y="2318218"/>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26" name="Google Shape;315;p12">
            <a:extLst>
              <a:ext uri="{FF2B5EF4-FFF2-40B4-BE49-F238E27FC236}">
                <a16:creationId xmlns:a16="http://schemas.microsoft.com/office/drawing/2014/main" id="{62A10AB3-4B01-4E48-8FE4-250F17286FAD}"/>
              </a:ext>
            </a:extLst>
          </p:cNvPr>
          <p:cNvSpPr>
            <a:spLocks noGrp="1"/>
          </p:cNvSpPr>
          <p:nvPr>
            <p:ph type="pic" idx="6"/>
          </p:nvPr>
        </p:nvSpPr>
        <p:spPr>
          <a:xfrm>
            <a:off x="4301762" y="2318219"/>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27" name="Google Shape;316;p12">
            <a:extLst>
              <a:ext uri="{FF2B5EF4-FFF2-40B4-BE49-F238E27FC236}">
                <a16:creationId xmlns:a16="http://schemas.microsoft.com/office/drawing/2014/main" id="{CD2DA667-6433-0C40-AD54-7F0B65F83B30}"/>
              </a:ext>
            </a:extLst>
          </p:cNvPr>
          <p:cNvSpPr>
            <a:spLocks noGrp="1"/>
          </p:cNvSpPr>
          <p:nvPr>
            <p:ph type="pic" idx="7"/>
          </p:nvPr>
        </p:nvSpPr>
        <p:spPr>
          <a:xfrm>
            <a:off x="7136402" y="2318219"/>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28" name="Google Shape;317;p12">
            <a:extLst>
              <a:ext uri="{FF2B5EF4-FFF2-40B4-BE49-F238E27FC236}">
                <a16:creationId xmlns:a16="http://schemas.microsoft.com/office/drawing/2014/main" id="{ED853809-1C36-0B41-8716-B36FEB3CE332}"/>
              </a:ext>
            </a:extLst>
          </p:cNvPr>
          <p:cNvSpPr>
            <a:spLocks noGrp="1"/>
          </p:cNvSpPr>
          <p:nvPr>
            <p:ph type="pic" idx="8"/>
          </p:nvPr>
        </p:nvSpPr>
        <p:spPr>
          <a:xfrm>
            <a:off x="784506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29" name="Google Shape;318;p12">
            <a:extLst>
              <a:ext uri="{FF2B5EF4-FFF2-40B4-BE49-F238E27FC236}">
                <a16:creationId xmlns:a16="http://schemas.microsoft.com/office/drawing/2014/main" id="{C801D115-5F86-0B40-8DD7-3F50E3268318}"/>
              </a:ext>
            </a:extLst>
          </p:cNvPr>
          <p:cNvSpPr>
            <a:spLocks noGrp="1"/>
          </p:cNvSpPr>
          <p:nvPr>
            <p:ph type="pic" idx="9"/>
          </p:nvPr>
        </p:nvSpPr>
        <p:spPr>
          <a:xfrm>
            <a:off x="642774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30" name="Google Shape;319;p12">
            <a:extLst>
              <a:ext uri="{FF2B5EF4-FFF2-40B4-BE49-F238E27FC236}">
                <a16:creationId xmlns:a16="http://schemas.microsoft.com/office/drawing/2014/main" id="{91BC097B-E7FF-FB4F-8AC7-59F908B6EA39}"/>
              </a:ext>
            </a:extLst>
          </p:cNvPr>
          <p:cNvSpPr>
            <a:spLocks noGrp="1"/>
          </p:cNvSpPr>
          <p:nvPr>
            <p:ph type="pic" idx="13"/>
          </p:nvPr>
        </p:nvSpPr>
        <p:spPr>
          <a:xfrm>
            <a:off x="501042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31" name="Google Shape;320;p12">
            <a:extLst>
              <a:ext uri="{FF2B5EF4-FFF2-40B4-BE49-F238E27FC236}">
                <a16:creationId xmlns:a16="http://schemas.microsoft.com/office/drawing/2014/main" id="{DE8533AA-60B2-664E-A551-99FABFF2776C}"/>
              </a:ext>
            </a:extLst>
          </p:cNvPr>
          <p:cNvSpPr>
            <a:spLocks noGrp="1"/>
          </p:cNvSpPr>
          <p:nvPr>
            <p:ph type="pic" idx="14"/>
          </p:nvPr>
        </p:nvSpPr>
        <p:spPr>
          <a:xfrm>
            <a:off x="359310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32" name="Google Shape;321;p12">
            <a:extLst>
              <a:ext uri="{FF2B5EF4-FFF2-40B4-BE49-F238E27FC236}">
                <a16:creationId xmlns:a16="http://schemas.microsoft.com/office/drawing/2014/main" id="{7FD1308A-50ED-D140-B6E7-B1465BCC4F74}"/>
              </a:ext>
            </a:extLst>
          </p:cNvPr>
          <p:cNvSpPr>
            <a:spLocks noGrp="1"/>
          </p:cNvSpPr>
          <p:nvPr>
            <p:ph type="pic" idx="15"/>
          </p:nvPr>
        </p:nvSpPr>
        <p:spPr>
          <a:xfrm>
            <a:off x="217578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sp>
        <p:nvSpPr>
          <p:cNvPr id="33" name="Google Shape;322;p12">
            <a:extLst>
              <a:ext uri="{FF2B5EF4-FFF2-40B4-BE49-F238E27FC236}">
                <a16:creationId xmlns:a16="http://schemas.microsoft.com/office/drawing/2014/main" id="{65C3AF66-580F-F647-B942-359C4EC2E1F0}"/>
              </a:ext>
            </a:extLst>
          </p:cNvPr>
          <p:cNvSpPr>
            <a:spLocks noGrp="1"/>
          </p:cNvSpPr>
          <p:nvPr>
            <p:ph type="pic" idx="16"/>
          </p:nvPr>
        </p:nvSpPr>
        <p:spPr>
          <a:xfrm>
            <a:off x="758462" y="3650195"/>
            <a:ext cx="548700" cy="5487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500">
                <a:latin typeface="+mn-lt"/>
              </a:defRPr>
            </a:lvl1pPr>
          </a:lstStyle>
          <a:p>
            <a:endParaRPr lang="en-US" dirty="0"/>
          </a:p>
        </p:txBody>
      </p:sp>
      <p:grpSp>
        <p:nvGrpSpPr>
          <p:cNvPr id="34" name="Group 33">
            <a:extLst>
              <a:ext uri="{FF2B5EF4-FFF2-40B4-BE49-F238E27FC236}">
                <a16:creationId xmlns:a16="http://schemas.microsoft.com/office/drawing/2014/main" id="{ECCF082E-6BAE-7F4F-841E-1362105954AE}"/>
              </a:ext>
            </a:extLst>
          </p:cNvPr>
          <p:cNvGrpSpPr/>
          <p:nvPr userDrawn="1"/>
        </p:nvGrpSpPr>
        <p:grpSpPr>
          <a:xfrm>
            <a:off x="0" y="5111100"/>
            <a:ext cx="9134675" cy="32400"/>
            <a:chOff x="0" y="5111100"/>
            <a:chExt cx="9134675" cy="32400"/>
          </a:xfrm>
        </p:grpSpPr>
        <p:sp>
          <p:nvSpPr>
            <p:cNvPr id="35" name="Google Shape;455;p14">
              <a:extLst>
                <a:ext uri="{FF2B5EF4-FFF2-40B4-BE49-F238E27FC236}">
                  <a16:creationId xmlns:a16="http://schemas.microsoft.com/office/drawing/2014/main" id="{83446047-E1B5-5B4F-8862-AAA8FCF12C4A}"/>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456;p14">
              <a:extLst>
                <a:ext uri="{FF2B5EF4-FFF2-40B4-BE49-F238E27FC236}">
                  <a16:creationId xmlns:a16="http://schemas.microsoft.com/office/drawing/2014/main" id="{532D645C-0DD4-AF47-B18B-CB784A769DE3}"/>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457;p14">
              <a:extLst>
                <a:ext uri="{FF2B5EF4-FFF2-40B4-BE49-F238E27FC236}">
                  <a16:creationId xmlns:a16="http://schemas.microsoft.com/office/drawing/2014/main" id="{0540B594-48ED-E641-91CB-FC65C7D2B98F}"/>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458;p14">
              <a:extLst>
                <a:ext uri="{FF2B5EF4-FFF2-40B4-BE49-F238E27FC236}">
                  <a16:creationId xmlns:a16="http://schemas.microsoft.com/office/drawing/2014/main" id="{ED03556B-D95D-F84D-9987-8FECB4B18615}"/>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459;p14">
              <a:extLst>
                <a:ext uri="{FF2B5EF4-FFF2-40B4-BE49-F238E27FC236}">
                  <a16:creationId xmlns:a16="http://schemas.microsoft.com/office/drawing/2014/main" id="{CAF6F568-8CBD-F64D-92D0-B573829D4B2C}"/>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457;p14">
              <a:extLst>
                <a:ext uri="{FF2B5EF4-FFF2-40B4-BE49-F238E27FC236}">
                  <a16:creationId xmlns:a16="http://schemas.microsoft.com/office/drawing/2014/main" id="{977F15A5-13A2-9E47-8805-D237F7FB89A3}"/>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41" name="Text Placeholder 4">
            <a:extLst>
              <a:ext uri="{FF2B5EF4-FFF2-40B4-BE49-F238E27FC236}">
                <a16:creationId xmlns:a16="http://schemas.microsoft.com/office/drawing/2014/main" id="{9EF86081-628F-0841-89C1-66883A649809}"/>
              </a:ext>
            </a:extLst>
          </p:cNvPr>
          <p:cNvSpPr>
            <a:spLocks noGrp="1"/>
          </p:cNvSpPr>
          <p:nvPr>
            <p:ph type="body" sz="quarter" idx="44"/>
          </p:nvPr>
        </p:nvSpPr>
        <p:spPr>
          <a:xfrm>
            <a:off x="395288" y="1193602"/>
            <a:ext cx="248842"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2" name="Text Placeholder 4">
            <a:extLst>
              <a:ext uri="{FF2B5EF4-FFF2-40B4-BE49-F238E27FC236}">
                <a16:creationId xmlns:a16="http://schemas.microsoft.com/office/drawing/2014/main" id="{9D920E63-93DA-7D41-A9AB-E105C8FAE2F7}"/>
              </a:ext>
            </a:extLst>
          </p:cNvPr>
          <p:cNvSpPr>
            <a:spLocks noGrp="1"/>
          </p:cNvSpPr>
          <p:nvPr>
            <p:ph type="body" sz="quarter" idx="45"/>
          </p:nvPr>
        </p:nvSpPr>
        <p:spPr>
          <a:xfrm>
            <a:off x="437640"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3" name="Text Placeholder 4">
            <a:extLst>
              <a:ext uri="{FF2B5EF4-FFF2-40B4-BE49-F238E27FC236}">
                <a16:creationId xmlns:a16="http://schemas.microsoft.com/office/drawing/2014/main" id="{90A931A8-95A2-D842-8B33-C731719335D8}"/>
              </a:ext>
            </a:extLst>
          </p:cNvPr>
          <p:cNvSpPr>
            <a:spLocks noGrp="1"/>
          </p:cNvSpPr>
          <p:nvPr>
            <p:ph type="body" sz="quarter" idx="46"/>
          </p:nvPr>
        </p:nvSpPr>
        <p:spPr>
          <a:xfrm>
            <a:off x="437640"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4" name="Text Placeholder 4">
            <a:extLst>
              <a:ext uri="{FF2B5EF4-FFF2-40B4-BE49-F238E27FC236}">
                <a16:creationId xmlns:a16="http://schemas.microsoft.com/office/drawing/2014/main" id="{E0DBD48D-C122-744D-B337-FFC71C7E0EF0}"/>
              </a:ext>
            </a:extLst>
          </p:cNvPr>
          <p:cNvSpPr>
            <a:spLocks noGrp="1"/>
          </p:cNvSpPr>
          <p:nvPr>
            <p:ph type="body" sz="quarter" idx="47"/>
          </p:nvPr>
        </p:nvSpPr>
        <p:spPr>
          <a:xfrm>
            <a:off x="395288" y="2526478"/>
            <a:ext cx="248842"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5" name="Text Placeholder 4">
            <a:extLst>
              <a:ext uri="{FF2B5EF4-FFF2-40B4-BE49-F238E27FC236}">
                <a16:creationId xmlns:a16="http://schemas.microsoft.com/office/drawing/2014/main" id="{84AFC663-05D3-3343-9D7A-6CF8A82A242C}"/>
              </a:ext>
            </a:extLst>
          </p:cNvPr>
          <p:cNvSpPr>
            <a:spLocks noGrp="1"/>
          </p:cNvSpPr>
          <p:nvPr>
            <p:ph type="body" sz="quarter" idx="48"/>
          </p:nvPr>
        </p:nvSpPr>
        <p:spPr>
          <a:xfrm>
            <a:off x="395288" y="3858454"/>
            <a:ext cx="248842"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6" name="Text Placeholder 4">
            <a:extLst>
              <a:ext uri="{FF2B5EF4-FFF2-40B4-BE49-F238E27FC236}">
                <a16:creationId xmlns:a16="http://schemas.microsoft.com/office/drawing/2014/main" id="{C41CAB96-1B77-F748-95E0-6894ACF3AAE3}"/>
              </a:ext>
            </a:extLst>
          </p:cNvPr>
          <p:cNvSpPr>
            <a:spLocks noGrp="1"/>
          </p:cNvSpPr>
          <p:nvPr>
            <p:ph type="body" sz="quarter" idx="49"/>
          </p:nvPr>
        </p:nvSpPr>
        <p:spPr>
          <a:xfrm>
            <a:off x="1857919"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7" name="Text Placeholder 4">
            <a:extLst>
              <a:ext uri="{FF2B5EF4-FFF2-40B4-BE49-F238E27FC236}">
                <a16:creationId xmlns:a16="http://schemas.microsoft.com/office/drawing/2014/main" id="{AFD8EBCA-366C-544C-AC75-4F2E19C972C2}"/>
              </a:ext>
            </a:extLst>
          </p:cNvPr>
          <p:cNvSpPr>
            <a:spLocks noGrp="1"/>
          </p:cNvSpPr>
          <p:nvPr>
            <p:ph type="body" sz="quarter" idx="50"/>
          </p:nvPr>
        </p:nvSpPr>
        <p:spPr>
          <a:xfrm>
            <a:off x="1857919"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8" name="Text Placeholder 4">
            <a:extLst>
              <a:ext uri="{FF2B5EF4-FFF2-40B4-BE49-F238E27FC236}">
                <a16:creationId xmlns:a16="http://schemas.microsoft.com/office/drawing/2014/main" id="{9C1D9C3B-C4A4-F04F-98D9-BA906799C59B}"/>
              </a:ext>
            </a:extLst>
          </p:cNvPr>
          <p:cNvSpPr>
            <a:spLocks noGrp="1"/>
          </p:cNvSpPr>
          <p:nvPr>
            <p:ph type="body" sz="quarter" idx="51"/>
          </p:nvPr>
        </p:nvSpPr>
        <p:spPr>
          <a:xfrm>
            <a:off x="3274548"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9" name="Text Placeholder 4">
            <a:extLst>
              <a:ext uri="{FF2B5EF4-FFF2-40B4-BE49-F238E27FC236}">
                <a16:creationId xmlns:a16="http://schemas.microsoft.com/office/drawing/2014/main" id="{2930555E-BD4F-D945-AAE1-F00B02AF3097}"/>
              </a:ext>
            </a:extLst>
          </p:cNvPr>
          <p:cNvSpPr>
            <a:spLocks noGrp="1"/>
          </p:cNvSpPr>
          <p:nvPr>
            <p:ph type="body" sz="quarter" idx="52"/>
          </p:nvPr>
        </p:nvSpPr>
        <p:spPr>
          <a:xfrm>
            <a:off x="3274548"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0" name="Text Placeholder 4">
            <a:extLst>
              <a:ext uri="{FF2B5EF4-FFF2-40B4-BE49-F238E27FC236}">
                <a16:creationId xmlns:a16="http://schemas.microsoft.com/office/drawing/2014/main" id="{2FE44911-7F58-994F-ACDA-0EBF33B3B0AF}"/>
              </a:ext>
            </a:extLst>
          </p:cNvPr>
          <p:cNvSpPr>
            <a:spLocks noGrp="1"/>
          </p:cNvSpPr>
          <p:nvPr>
            <p:ph type="body" sz="quarter" idx="53"/>
          </p:nvPr>
        </p:nvSpPr>
        <p:spPr>
          <a:xfrm>
            <a:off x="4690481"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1" name="Text Placeholder 4">
            <a:extLst>
              <a:ext uri="{FF2B5EF4-FFF2-40B4-BE49-F238E27FC236}">
                <a16:creationId xmlns:a16="http://schemas.microsoft.com/office/drawing/2014/main" id="{F28AB99B-E217-2748-A6E9-17D1F721931F}"/>
              </a:ext>
            </a:extLst>
          </p:cNvPr>
          <p:cNvSpPr>
            <a:spLocks noGrp="1"/>
          </p:cNvSpPr>
          <p:nvPr>
            <p:ph type="body" sz="quarter" idx="54"/>
          </p:nvPr>
        </p:nvSpPr>
        <p:spPr>
          <a:xfrm>
            <a:off x="4690481"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2" name="Text Placeholder 4">
            <a:extLst>
              <a:ext uri="{FF2B5EF4-FFF2-40B4-BE49-F238E27FC236}">
                <a16:creationId xmlns:a16="http://schemas.microsoft.com/office/drawing/2014/main" id="{AD8560C1-7CD5-0543-8DA1-EC859B55EA01}"/>
              </a:ext>
            </a:extLst>
          </p:cNvPr>
          <p:cNvSpPr>
            <a:spLocks noGrp="1"/>
          </p:cNvSpPr>
          <p:nvPr>
            <p:ph type="body" sz="quarter" idx="55"/>
          </p:nvPr>
        </p:nvSpPr>
        <p:spPr>
          <a:xfrm>
            <a:off x="6107806"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3" name="Text Placeholder 4">
            <a:extLst>
              <a:ext uri="{FF2B5EF4-FFF2-40B4-BE49-F238E27FC236}">
                <a16:creationId xmlns:a16="http://schemas.microsoft.com/office/drawing/2014/main" id="{1635BEBD-09D1-7140-BF18-5CEB3EAB8311}"/>
              </a:ext>
            </a:extLst>
          </p:cNvPr>
          <p:cNvSpPr>
            <a:spLocks noGrp="1"/>
          </p:cNvSpPr>
          <p:nvPr>
            <p:ph type="body" sz="quarter" idx="56"/>
          </p:nvPr>
        </p:nvSpPr>
        <p:spPr>
          <a:xfrm>
            <a:off x="6107806"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4" name="Text Placeholder 4">
            <a:extLst>
              <a:ext uri="{FF2B5EF4-FFF2-40B4-BE49-F238E27FC236}">
                <a16:creationId xmlns:a16="http://schemas.microsoft.com/office/drawing/2014/main" id="{BAF4A565-CF0C-BA40-84DE-B3E541B6799B}"/>
              </a:ext>
            </a:extLst>
          </p:cNvPr>
          <p:cNvSpPr>
            <a:spLocks noGrp="1"/>
          </p:cNvSpPr>
          <p:nvPr>
            <p:ph type="body" sz="quarter" idx="57"/>
          </p:nvPr>
        </p:nvSpPr>
        <p:spPr>
          <a:xfrm>
            <a:off x="7535952" y="4279858"/>
            <a:ext cx="1188600" cy="183000"/>
          </a:xfrm>
          <a:prstGeom prst="rect">
            <a:avLst/>
          </a:prstGeom>
        </p:spPr>
        <p:txBody>
          <a:bodyPr lIns="0" tIns="0" rIns="0" bIns="0"/>
          <a:lstStyle>
            <a:lvl1pPr marL="6350" marR="0" indent="0" algn="ctr" rtl="0">
              <a:lnSpc>
                <a:spcPct val="100000"/>
              </a:lnSpc>
              <a:spcBef>
                <a:spcPts val="0"/>
              </a:spcBef>
              <a:spcAft>
                <a:spcPts val="0"/>
              </a:spcAft>
              <a:buClr>
                <a:srgbClr val="BF9000"/>
              </a:buClr>
              <a:buSzPts val="900"/>
              <a:buFont typeface="Arial"/>
              <a:buNone/>
              <a:tabLst/>
              <a:defRPr lang="en-US" sz="9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5" name="Text Placeholder 4">
            <a:extLst>
              <a:ext uri="{FF2B5EF4-FFF2-40B4-BE49-F238E27FC236}">
                <a16:creationId xmlns:a16="http://schemas.microsoft.com/office/drawing/2014/main" id="{E518EABA-BDF3-2841-9530-6FF48CE92294}"/>
              </a:ext>
            </a:extLst>
          </p:cNvPr>
          <p:cNvSpPr>
            <a:spLocks noGrp="1"/>
          </p:cNvSpPr>
          <p:nvPr>
            <p:ph type="body" sz="quarter" idx="58"/>
          </p:nvPr>
        </p:nvSpPr>
        <p:spPr>
          <a:xfrm>
            <a:off x="7535952" y="4448033"/>
            <a:ext cx="1188600" cy="1830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6" name="Text Placeholder 4">
            <a:extLst>
              <a:ext uri="{FF2B5EF4-FFF2-40B4-BE49-F238E27FC236}">
                <a16:creationId xmlns:a16="http://schemas.microsoft.com/office/drawing/2014/main" id="{6830A616-03C0-FA4C-883F-BB347991F07B}"/>
              </a:ext>
            </a:extLst>
          </p:cNvPr>
          <p:cNvSpPr>
            <a:spLocks noGrp="1"/>
          </p:cNvSpPr>
          <p:nvPr>
            <p:ph type="body" sz="quarter" idx="59"/>
          </p:nvPr>
        </p:nvSpPr>
        <p:spPr>
          <a:xfrm>
            <a:off x="2129693" y="2379975"/>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900"/>
              <a:buFont typeface="Arial"/>
              <a:buNone/>
              <a:tabLst/>
              <a:defRPr lang="en-US" sz="9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7" name="Text Placeholder 4">
            <a:extLst>
              <a:ext uri="{FF2B5EF4-FFF2-40B4-BE49-F238E27FC236}">
                <a16:creationId xmlns:a16="http://schemas.microsoft.com/office/drawing/2014/main" id="{74E393E2-79F9-B940-B9CB-F46176DF03F2}"/>
              </a:ext>
            </a:extLst>
          </p:cNvPr>
          <p:cNvSpPr>
            <a:spLocks noGrp="1"/>
          </p:cNvSpPr>
          <p:nvPr>
            <p:ph type="body" sz="quarter" idx="60"/>
          </p:nvPr>
        </p:nvSpPr>
        <p:spPr>
          <a:xfrm>
            <a:off x="2129693" y="2548150"/>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8" name="Text Placeholder 4">
            <a:extLst>
              <a:ext uri="{FF2B5EF4-FFF2-40B4-BE49-F238E27FC236}">
                <a16:creationId xmlns:a16="http://schemas.microsoft.com/office/drawing/2014/main" id="{77E487EB-649F-E848-8253-28FD65A19C40}"/>
              </a:ext>
            </a:extLst>
          </p:cNvPr>
          <p:cNvSpPr>
            <a:spLocks noGrp="1"/>
          </p:cNvSpPr>
          <p:nvPr>
            <p:ph type="body" sz="quarter" idx="61"/>
          </p:nvPr>
        </p:nvSpPr>
        <p:spPr>
          <a:xfrm>
            <a:off x="4977081" y="2379975"/>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900"/>
              <a:buFont typeface="Arial"/>
              <a:buNone/>
              <a:tabLst/>
              <a:defRPr lang="en-US" sz="9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9" name="Text Placeholder 4">
            <a:extLst>
              <a:ext uri="{FF2B5EF4-FFF2-40B4-BE49-F238E27FC236}">
                <a16:creationId xmlns:a16="http://schemas.microsoft.com/office/drawing/2014/main" id="{1C99CD36-7DD9-1948-82E9-5554DA2D51A2}"/>
              </a:ext>
            </a:extLst>
          </p:cNvPr>
          <p:cNvSpPr>
            <a:spLocks noGrp="1"/>
          </p:cNvSpPr>
          <p:nvPr>
            <p:ph type="body" sz="quarter" idx="62"/>
          </p:nvPr>
        </p:nvSpPr>
        <p:spPr>
          <a:xfrm>
            <a:off x="4977081" y="2548150"/>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0" name="Text Placeholder 4">
            <a:extLst>
              <a:ext uri="{FF2B5EF4-FFF2-40B4-BE49-F238E27FC236}">
                <a16:creationId xmlns:a16="http://schemas.microsoft.com/office/drawing/2014/main" id="{0DF56BF3-0184-8D4A-8CF0-C698F1E804E5}"/>
              </a:ext>
            </a:extLst>
          </p:cNvPr>
          <p:cNvSpPr>
            <a:spLocks noGrp="1"/>
          </p:cNvSpPr>
          <p:nvPr>
            <p:ph type="body" sz="quarter" idx="63"/>
          </p:nvPr>
        </p:nvSpPr>
        <p:spPr>
          <a:xfrm>
            <a:off x="7799376" y="2379975"/>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900"/>
              <a:buFont typeface="Arial"/>
              <a:buNone/>
              <a:tabLst/>
              <a:defRPr lang="en-US" sz="9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1" name="Text Placeholder 4">
            <a:extLst>
              <a:ext uri="{FF2B5EF4-FFF2-40B4-BE49-F238E27FC236}">
                <a16:creationId xmlns:a16="http://schemas.microsoft.com/office/drawing/2014/main" id="{072B870B-74D0-5C42-ABD4-BAB687B2D3FE}"/>
              </a:ext>
            </a:extLst>
          </p:cNvPr>
          <p:cNvSpPr>
            <a:spLocks noGrp="1"/>
          </p:cNvSpPr>
          <p:nvPr>
            <p:ph type="body" sz="quarter" idx="64"/>
          </p:nvPr>
        </p:nvSpPr>
        <p:spPr>
          <a:xfrm>
            <a:off x="7799376" y="2548150"/>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2" name="Text Placeholder 4">
            <a:extLst>
              <a:ext uri="{FF2B5EF4-FFF2-40B4-BE49-F238E27FC236}">
                <a16:creationId xmlns:a16="http://schemas.microsoft.com/office/drawing/2014/main" id="{2ECE5E76-519F-744C-B7A0-C1A282EEF1E4}"/>
              </a:ext>
            </a:extLst>
          </p:cNvPr>
          <p:cNvSpPr>
            <a:spLocks noGrp="1"/>
          </p:cNvSpPr>
          <p:nvPr>
            <p:ph type="body" sz="quarter" idx="65"/>
          </p:nvPr>
        </p:nvSpPr>
        <p:spPr>
          <a:xfrm>
            <a:off x="4977081" y="1042233"/>
            <a:ext cx="13716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3" name="Text Placeholder 4">
            <a:extLst>
              <a:ext uri="{FF2B5EF4-FFF2-40B4-BE49-F238E27FC236}">
                <a16:creationId xmlns:a16="http://schemas.microsoft.com/office/drawing/2014/main" id="{0A67C9AC-5ECF-2B4B-8A61-569912357106}"/>
              </a:ext>
            </a:extLst>
          </p:cNvPr>
          <p:cNvSpPr>
            <a:spLocks noGrp="1"/>
          </p:cNvSpPr>
          <p:nvPr>
            <p:ph type="body" sz="quarter" idx="66"/>
          </p:nvPr>
        </p:nvSpPr>
        <p:spPr>
          <a:xfrm>
            <a:off x="4977081" y="1210408"/>
            <a:ext cx="1371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5" name="Text Placeholder 4">
            <a:extLst>
              <a:ext uri="{FF2B5EF4-FFF2-40B4-BE49-F238E27FC236}">
                <a16:creationId xmlns:a16="http://schemas.microsoft.com/office/drawing/2014/main" id="{BA4AD257-FFE0-6B4D-A3DD-7A4A7ACB3E55}"/>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3985650592"/>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am - 19 Photos (Org. Chart)">
    <p:spTree>
      <p:nvGrpSpPr>
        <p:cNvPr id="1" name=""/>
        <p:cNvGrpSpPr/>
        <p:nvPr/>
      </p:nvGrpSpPr>
      <p:grpSpPr>
        <a:xfrm>
          <a:off x="0" y="0"/>
          <a:ext cx="0" cy="0"/>
          <a:chOff x="0" y="0"/>
          <a:chExt cx="0" cy="0"/>
        </a:xfrm>
      </p:grpSpPr>
      <p:sp>
        <p:nvSpPr>
          <p:cNvPr id="2" name="Google Shape;345;p13">
            <a:extLst>
              <a:ext uri="{FF2B5EF4-FFF2-40B4-BE49-F238E27FC236}">
                <a16:creationId xmlns:a16="http://schemas.microsoft.com/office/drawing/2014/main" id="{74C2E1A3-F563-414F-98EE-CFD9EF8D3BF9}"/>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mn-lt"/>
                <a:ea typeface="Calibri"/>
                <a:cs typeface="Calibri"/>
                <a:sym typeface="Calibri"/>
              </a:rPr>
              <a:t>‹#›</a:t>
            </a:fld>
            <a:endParaRPr sz="700" b="0" i="0" u="none" strike="noStrike" cap="none">
              <a:solidFill>
                <a:schemeClr val="dk1"/>
              </a:solidFill>
              <a:latin typeface="+mn-lt"/>
              <a:ea typeface="Calibri"/>
              <a:cs typeface="Calibri"/>
              <a:sym typeface="Calibri"/>
            </a:endParaRPr>
          </a:p>
        </p:txBody>
      </p:sp>
      <p:sp>
        <p:nvSpPr>
          <p:cNvPr id="3" name="Google Shape;346;p13">
            <a:extLst>
              <a:ext uri="{FF2B5EF4-FFF2-40B4-BE49-F238E27FC236}">
                <a16:creationId xmlns:a16="http://schemas.microsoft.com/office/drawing/2014/main" id="{EB08BD6C-1F32-B949-AF8E-325B4A0EE37F}"/>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347;p13">
            <a:extLst>
              <a:ext uri="{FF2B5EF4-FFF2-40B4-BE49-F238E27FC236}">
                <a16:creationId xmlns:a16="http://schemas.microsoft.com/office/drawing/2014/main" id="{F3C895FC-97C6-5646-A665-002EBB2A3EB6}"/>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cxnSp>
        <p:nvCxnSpPr>
          <p:cNvPr id="5" name="Google Shape;356;p13">
            <a:extLst>
              <a:ext uri="{FF2B5EF4-FFF2-40B4-BE49-F238E27FC236}">
                <a16:creationId xmlns:a16="http://schemas.microsoft.com/office/drawing/2014/main" id="{EDB34002-5663-F243-8BC1-2B51C50F76B0}"/>
              </a:ext>
            </a:extLst>
          </p:cNvPr>
          <p:cNvCxnSpPr>
            <a:stCxn id="15" idx="4"/>
            <a:endCxn id="31" idx="0"/>
          </p:cNvCxnSpPr>
          <p:nvPr userDrawn="1"/>
        </p:nvCxnSpPr>
        <p:spPr>
          <a:xfrm rot="5400000">
            <a:off x="3348954" y="-54121"/>
            <a:ext cx="288600" cy="3182400"/>
          </a:xfrm>
          <a:prstGeom prst="bentConnector3">
            <a:avLst>
              <a:gd name="adj1" fmla="val 49987"/>
            </a:avLst>
          </a:prstGeom>
          <a:noFill/>
          <a:ln w="9525" cap="flat" cmpd="sng">
            <a:solidFill>
              <a:schemeClr val="tx2"/>
            </a:solidFill>
            <a:prstDash val="solid"/>
            <a:round/>
            <a:headEnd type="none" w="sm" len="sm"/>
            <a:tailEnd type="none" w="sm" len="sm"/>
          </a:ln>
        </p:spPr>
      </p:cxnSp>
      <p:cxnSp>
        <p:nvCxnSpPr>
          <p:cNvPr id="6" name="Google Shape;359;p13">
            <a:extLst>
              <a:ext uri="{FF2B5EF4-FFF2-40B4-BE49-F238E27FC236}">
                <a16:creationId xmlns:a16="http://schemas.microsoft.com/office/drawing/2014/main" id="{B56F7BAC-26DC-A64C-97DE-92A5D4EC0844}"/>
              </a:ext>
            </a:extLst>
          </p:cNvPr>
          <p:cNvCxnSpPr>
            <a:stCxn id="15" idx="4"/>
            <a:endCxn id="14" idx="0"/>
          </p:cNvCxnSpPr>
          <p:nvPr userDrawn="1"/>
        </p:nvCxnSpPr>
        <p:spPr>
          <a:xfrm rot="-5400000" flipH="1">
            <a:off x="4940454" y="1536779"/>
            <a:ext cx="288600" cy="600"/>
          </a:xfrm>
          <a:prstGeom prst="bentConnector3">
            <a:avLst>
              <a:gd name="adj1" fmla="val 49987"/>
            </a:avLst>
          </a:prstGeom>
          <a:noFill/>
          <a:ln w="9525" cap="flat" cmpd="sng">
            <a:solidFill>
              <a:schemeClr val="tx2"/>
            </a:solidFill>
            <a:prstDash val="solid"/>
            <a:round/>
            <a:headEnd type="none" w="sm" len="sm"/>
            <a:tailEnd type="none" w="sm" len="sm"/>
          </a:ln>
        </p:spPr>
      </p:cxnSp>
      <p:cxnSp>
        <p:nvCxnSpPr>
          <p:cNvPr id="7" name="Google Shape;361;p13">
            <a:extLst>
              <a:ext uri="{FF2B5EF4-FFF2-40B4-BE49-F238E27FC236}">
                <a16:creationId xmlns:a16="http://schemas.microsoft.com/office/drawing/2014/main" id="{0AC54802-E015-504A-9B79-A82DDF551CD4}"/>
              </a:ext>
            </a:extLst>
          </p:cNvPr>
          <p:cNvCxnSpPr>
            <a:stCxn id="15" idx="4"/>
            <a:endCxn id="16" idx="0"/>
          </p:cNvCxnSpPr>
          <p:nvPr userDrawn="1"/>
        </p:nvCxnSpPr>
        <p:spPr>
          <a:xfrm rot="-5400000" flipH="1">
            <a:off x="6110454" y="366779"/>
            <a:ext cx="288600" cy="2340600"/>
          </a:xfrm>
          <a:prstGeom prst="bentConnector3">
            <a:avLst>
              <a:gd name="adj1" fmla="val 49987"/>
            </a:avLst>
          </a:prstGeom>
          <a:noFill/>
          <a:ln w="9525" cap="flat" cmpd="sng">
            <a:solidFill>
              <a:schemeClr val="tx2"/>
            </a:solidFill>
            <a:prstDash val="solid"/>
            <a:round/>
            <a:headEnd type="none" w="sm" len="sm"/>
            <a:tailEnd type="none" w="sm" len="sm"/>
          </a:ln>
        </p:spPr>
      </p:cxnSp>
      <p:cxnSp>
        <p:nvCxnSpPr>
          <p:cNvPr id="8" name="Google Shape;363;p13">
            <a:extLst>
              <a:ext uri="{FF2B5EF4-FFF2-40B4-BE49-F238E27FC236}">
                <a16:creationId xmlns:a16="http://schemas.microsoft.com/office/drawing/2014/main" id="{AFFBB7A8-AD1C-2C45-B327-19C8F4DA15AB}"/>
              </a:ext>
            </a:extLst>
          </p:cNvPr>
          <p:cNvCxnSpPr>
            <a:stCxn id="31" idx="4"/>
            <a:endCxn id="37" idx="0"/>
          </p:cNvCxnSpPr>
          <p:nvPr userDrawn="1"/>
        </p:nvCxnSpPr>
        <p:spPr>
          <a:xfrm rot="5400000">
            <a:off x="1344970" y="1978453"/>
            <a:ext cx="306000" cy="807900"/>
          </a:xfrm>
          <a:prstGeom prst="bentConnector3">
            <a:avLst>
              <a:gd name="adj1" fmla="val 50016"/>
            </a:avLst>
          </a:prstGeom>
          <a:noFill/>
          <a:ln w="9525" cap="flat" cmpd="sng">
            <a:solidFill>
              <a:schemeClr val="tx2"/>
            </a:solidFill>
            <a:prstDash val="solid"/>
            <a:round/>
            <a:headEnd type="none" w="sm" len="sm"/>
            <a:tailEnd type="none" w="sm" len="sm"/>
          </a:ln>
        </p:spPr>
      </p:cxnSp>
      <p:cxnSp>
        <p:nvCxnSpPr>
          <p:cNvPr id="9" name="Google Shape;365;p13">
            <a:extLst>
              <a:ext uri="{FF2B5EF4-FFF2-40B4-BE49-F238E27FC236}">
                <a16:creationId xmlns:a16="http://schemas.microsoft.com/office/drawing/2014/main" id="{63EBFE7A-051E-F64B-B898-7FC06AD3734F}"/>
              </a:ext>
            </a:extLst>
          </p:cNvPr>
          <p:cNvCxnSpPr>
            <a:stCxn id="32" idx="0"/>
            <a:endCxn id="31" idx="4"/>
          </p:cNvCxnSpPr>
          <p:nvPr userDrawn="1"/>
        </p:nvCxnSpPr>
        <p:spPr>
          <a:xfrm rot="5400000" flipH="1">
            <a:off x="2136288" y="1995052"/>
            <a:ext cx="306000" cy="774900"/>
          </a:xfrm>
          <a:prstGeom prst="bentConnector3">
            <a:avLst>
              <a:gd name="adj1" fmla="val 50016"/>
            </a:avLst>
          </a:prstGeom>
          <a:noFill/>
          <a:ln w="9525" cap="flat" cmpd="sng">
            <a:solidFill>
              <a:schemeClr val="tx2"/>
            </a:solidFill>
            <a:prstDash val="solid"/>
            <a:round/>
            <a:headEnd type="none" w="sm" len="sm"/>
            <a:tailEnd type="none" w="sm" len="sm"/>
          </a:ln>
        </p:spPr>
      </p:cxnSp>
      <p:cxnSp>
        <p:nvCxnSpPr>
          <p:cNvPr id="10" name="Google Shape;367;p13">
            <a:extLst>
              <a:ext uri="{FF2B5EF4-FFF2-40B4-BE49-F238E27FC236}">
                <a16:creationId xmlns:a16="http://schemas.microsoft.com/office/drawing/2014/main" id="{3ABC7F05-4347-164F-8D06-438A41F9E3FB}"/>
              </a:ext>
            </a:extLst>
          </p:cNvPr>
          <p:cNvCxnSpPr>
            <a:stCxn id="14" idx="4"/>
            <a:endCxn id="28" idx="0"/>
          </p:cNvCxnSpPr>
          <p:nvPr userDrawn="1"/>
        </p:nvCxnSpPr>
        <p:spPr>
          <a:xfrm rot="5400000">
            <a:off x="4518954" y="1969903"/>
            <a:ext cx="306000" cy="825000"/>
          </a:xfrm>
          <a:prstGeom prst="bentConnector3">
            <a:avLst>
              <a:gd name="adj1" fmla="val 50016"/>
            </a:avLst>
          </a:prstGeom>
          <a:noFill/>
          <a:ln w="9525" cap="flat" cmpd="sng">
            <a:solidFill>
              <a:schemeClr val="tx2"/>
            </a:solidFill>
            <a:prstDash val="solid"/>
            <a:round/>
            <a:headEnd type="none" w="sm" len="sm"/>
            <a:tailEnd type="none" w="sm" len="sm"/>
          </a:ln>
        </p:spPr>
      </p:cxnSp>
      <p:cxnSp>
        <p:nvCxnSpPr>
          <p:cNvPr id="11" name="Google Shape;369;p13">
            <a:extLst>
              <a:ext uri="{FF2B5EF4-FFF2-40B4-BE49-F238E27FC236}">
                <a16:creationId xmlns:a16="http://schemas.microsoft.com/office/drawing/2014/main" id="{70AACB04-FD87-4A49-9ED4-C3A4FE4BD84F}"/>
              </a:ext>
            </a:extLst>
          </p:cNvPr>
          <p:cNvCxnSpPr>
            <a:stCxn id="23" idx="0"/>
            <a:endCxn id="14" idx="4"/>
          </p:cNvCxnSpPr>
          <p:nvPr userDrawn="1"/>
        </p:nvCxnSpPr>
        <p:spPr>
          <a:xfrm rot="16200000" flipV="1">
            <a:off x="5310322" y="2003536"/>
            <a:ext cx="306099" cy="757834"/>
          </a:xfrm>
          <a:prstGeom prst="bentConnector3">
            <a:avLst>
              <a:gd name="adj1" fmla="val 50000"/>
            </a:avLst>
          </a:prstGeom>
          <a:noFill/>
          <a:ln w="9525" cap="flat" cmpd="sng">
            <a:solidFill>
              <a:schemeClr val="tx2"/>
            </a:solidFill>
            <a:prstDash val="solid"/>
            <a:round/>
            <a:headEnd type="none" w="sm" len="sm"/>
            <a:tailEnd type="none" w="sm" len="sm"/>
          </a:ln>
        </p:spPr>
      </p:cxnSp>
      <p:cxnSp>
        <p:nvCxnSpPr>
          <p:cNvPr id="12" name="Google Shape;371;p13">
            <a:extLst>
              <a:ext uri="{FF2B5EF4-FFF2-40B4-BE49-F238E27FC236}">
                <a16:creationId xmlns:a16="http://schemas.microsoft.com/office/drawing/2014/main" id="{A0F14427-4A09-804E-92D6-780AE9967569}"/>
              </a:ext>
            </a:extLst>
          </p:cNvPr>
          <p:cNvCxnSpPr>
            <a:stCxn id="28" idx="4"/>
            <a:endCxn id="29" idx="0"/>
          </p:cNvCxnSpPr>
          <p:nvPr userDrawn="1"/>
        </p:nvCxnSpPr>
        <p:spPr>
          <a:xfrm>
            <a:off x="4259513" y="3083602"/>
            <a:ext cx="0" cy="306099"/>
          </a:xfrm>
          <a:prstGeom prst="straightConnector1">
            <a:avLst/>
          </a:prstGeom>
          <a:noFill/>
          <a:ln w="9525" cap="flat" cmpd="sng">
            <a:solidFill>
              <a:schemeClr val="tx2"/>
            </a:solidFill>
            <a:prstDash val="solid"/>
            <a:round/>
            <a:headEnd type="none" w="sm" len="sm"/>
            <a:tailEnd type="none" w="sm" len="sm"/>
          </a:ln>
        </p:spPr>
      </p:cxnSp>
      <p:cxnSp>
        <p:nvCxnSpPr>
          <p:cNvPr id="13" name="Google Shape;373;p13">
            <a:extLst>
              <a:ext uri="{FF2B5EF4-FFF2-40B4-BE49-F238E27FC236}">
                <a16:creationId xmlns:a16="http://schemas.microsoft.com/office/drawing/2014/main" id="{15EB51E2-E4B1-D143-B013-DFC567D4E04B}"/>
              </a:ext>
            </a:extLst>
          </p:cNvPr>
          <p:cNvCxnSpPr>
            <a:stCxn id="29" idx="4"/>
            <a:endCxn id="30" idx="0"/>
          </p:cNvCxnSpPr>
          <p:nvPr userDrawn="1"/>
        </p:nvCxnSpPr>
        <p:spPr>
          <a:xfrm>
            <a:off x="4259513" y="3937801"/>
            <a:ext cx="0" cy="306098"/>
          </a:xfrm>
          <a:prstGeom prst="straightConnector1">
            <a:avLst/>
          </a:prstGeom>
          <a:noFill/>
          <a:ln w="9525" cap="flat" cmpd="sng">
            <a:solidFill>
              <a:schemeClr val="tx2"/>
            </a:solidFill>
            <a:prstDash val="solid"/>
            <a:round/>
            <a:headEnd type="none" w="sm" len="sm"/>
            <a:tailEnd type="none" w="sm" len="sm"/>
          </a:ln>
        </p:spPr>
      </p:cxnSp>
      <p:sp>
        <p:nvSpPr>
          <p:cNvPr id="14" name="Google Shape;360;p13">
            <a:extLst>
              <a:ext uri="{FF2B5EF4-FFF2-40B4-BE49-F238E27FC236}">
                <a16:creationId xmlns:a16="http://schemas.microsoft.com/office/drawing/2014/main" id="{73454512-E7D8-A249-88B9-EDE7B2B63DD1}"/>
              </a:ext>
            </a:extLst>
          </p:cNvPr>
          <p:cNvSpPr/>
          <p:nvPr userDrawn="1"/>
        </p:nvSpPr>
        <p:spPr>
          <a:xfrm>
            <a:off x="4810404" y="1681303"/>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15" name="Google Shape;357;p13">
            <a:extLst>
              <a:ext uri="{FF2B5EF4-FFF2-40B4-BE49-F238E27FC236}">
                <a16:creationId xmlns:a16="http://schemas.microsoft.com/office/drawing/2014/main" id="{54806347-CA21-8E4E-A44B-8BE706284178}"/>
              </a:ext>
            </a:extLst>
          </p:cNvPr>
          <p:cNvSpPr/>
          <p:nvPr userDrawn="1"/>
        </p:nvSpPr>
        <p:spPr>
          <a:xfrm>
            <a:off x="4810404" y="844679"/>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Clr>
                <a:srgbClr val="000000"/>
              </a:buClr>
              <a:buSzPts val="1400"/>
              <a:buFont typeface="Arial"/>
              <a:buNone/>
              <a:tabLst/>
            </a:pPr>
            <a:endParaRPr sz="1400" b="0" i="0" u="none" strike="noStrike" cap="none">
              <a:solidFill>
                <a:schemeClr val="dk1"/>
              </a:solidFill>
              <a:latin typeface="+mn-lt"/>
              <a:ea typeface="Calibri"/>
              <a:cs typeface="Calibri"/>
              <a:sym typeface="Calibri"/>
            </a:endParaRPr>
          </a:p>
        </p:txBody>
      </p:sp>
      <p:sp>
        <p:nvSpPr>
          <p:cNvPr id="16" name="Google Shape;362;p13">
            <a:extLst>
              <a:ext uri="{FF2B5EF4-FFF2-40B4-BE49-F238E27FC236}">
                <a16:creationId xmlns:a16="http://schemas.microsoft.com/office/drawing/2014/main" id="{00C22650-2B8F-7A41-841F-E4061D8472D9}"/>
              </a:ext>
            </a:extLst>
          </p:cNvPr>
          <p:cNvSpPr/>
          <p:nvPr userDrawn="1"/>
        </p:nvSpPr>
        <p:spPr>
          <a:xfrm>
            <a:off x="7151013" y="1681303"/>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17" name="Google Shape;375;p13">
            <a:extLst>
              <a:ext uri="{FF2B5EF4-FFF2-40B4-BE49-F238E27FC236}">
                <a16:creationId xmlns:a16="http://schemas.microsoft.com/office/drawing/2014/main" id="{BA514668-6CDA-974E-BE45-AAA955C714DE}"/>
              </a:ext>
            </a:extLst>
          </p:cNvPr>
          <p:cNvSpPr/>
          <p:nvPr userDrawn="1"/>
        </p:nvSpPr>
        <p:spPr>
          <a:xfrm>
            <a:off x="7151013" y="2535502"/>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18" name="Google Shape;376;p13">
            <a:extLst>
              <a:ext uri="{FF2B5EF4-FFF2-40B4-BE49-F238E27FC236}">
                <a16:creationId xmlns:a16="http://schemas.microsoft.com/office/drawing/2014/main" id="{C9BA8872-909E-3D46-A7DC-742B013BF30F}"/>
              </a:ext>
            </a:extLst>
          </p:cNvPr>
          <p:cNvSpPr/>
          <p:nvPr userDrawn="1"/>
        </p:nvSpPr>
        <p:spPr>
          <a:xfrm>
            <a:off x="7151013" y="3389701"/>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19" name="Google Shape;377;p13">
            <a:extLst>
              <a:ext uri="{FF2B5EF4-FFF2-40B4-BE49-F238E27FC236}">
                <a16:creationId xmlns:a16="http://schemas.microsoft.com/office/drawing/2014/main" id="{72988056-4E9E-6545-8904-BC2021404FFE}"/>
              </a:ext>
            </a:extLst>
          </p:cNvPr>
          <p:cNvSpPr/>
          <p:nvPr userDrawn="1"/>
        </p:nvSpPr>
        <p:spPr>
          <a:xfrm>
            <a:off x="7151013" y="4243899"/>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cxnSp>
        <p:nvCxnSpPr>
          <p:cNvPr id="20" name="Google Shape;378;p13">
            <a:extLst>
              <a:ext uri="{FF2B5EF4-FFF2-40B4-BE49-F238E27FC236}">
                <a16:creationId xmlns:a16="http://schemas.microsoft.com/office/drawing/2014/main" id="{50C966D2-A3CD-8848-8152-A555B4734E64}"/>
              </a:ext>
            </a:extLst>
          </p:cNvPr>
          <p:cNvCxnSpPr>
            <a:stCxn id="17" idx="0"/>
            <a:endCxn id="16" idx="4"/>
          </p:cNvCxnSpPr>
          <p:nvPr userDrawn="1"/>
        </p:nvCxnSpPr>
        <p:spPr>
          <a:xfrm flipV="1">
            <a:off x="7425063" y="2229403"/>
            <a:ext cx="0" cy="306099"/>
          </a:xfrm>
          <a:prstGeom prst="straightConnector1">
            <a:avLst/>
          </a:prstGeom>
          <a:noFill/>
          <a:ln w="9525" cap="flat" cmpd="sng">
            <a:solidFill>
              <a:schemeClr val="tx2"/>
            </a:solidFill>
            <a:prstDash val="solid"/>
            <a:round/>
            <a:headEnd type="none" w="sm" len="sm"/>
            <a:tailEnd type="none" w="sm" len="sm"/>
          </a:ln>
        </p:spPr>
      </p:cxnSp>
      <p:cxnSp>
        <p:nvCxnSpPr>
          <p:cNvPr id="21" name="Google Shape;379;p13">
            <a:extLst>
              <a:ext uri="{FF2B5EF4-FFF2-40B4-BE49-F238E27FC236}">
                <a16:creationId xmlns:a16="http://schemas.microsoft.com/office/drawing/2014/main" id="{5E59EF2D-45FF-C440-975B-8F2DED1CEEDB}"/>
              </a:ext>
            </a:extLst>
          </p:cNvPr>
          <p:cNvCxnSpPr>
            <a:stCxn id="18" idx="0"/>
            <a:endCxn id="17" idx="4"/>
          </p:cNvCxnSpPr>
          <p:nvPr userDrawn="1"/>
        </p:nvCxnSpPr>
        <p:spPr>
          <a:xfrm flipV="1">
            <a:off x="7425063" y="3083602"/>
            <a:ext cx="0" cy="306099"/>
          </a:xfrm>
          <a:prstGeom prst="straightConnector1">
            <a:avLst/>
          </a:prstGeom>
          <a:noFill/>
          <a:ln w="9525" cap="flat" cmpd="sng">
            <a:solidFill>
              <a:schemeClr val="tx2"/>
            </a:solidFill>
            <a:prstDash val="solid"/>
            <a:round/>
            <a:headEnd type="none" w="sm" len="sm"/>
            <a:tailEnd type="none" w="sm" len="sm"/>
          </a:ln>
        </p:spPr>
      </p:cxnSp>
      <p:cxnSp>
        <p:nvCxnSpPr>
          <p:cNvPr id="22" name="Google Shape;380;p13">
            <a:extLst>
              <a:ext uri="{FF2B5EF4-FFF2-40B4-BE49-F238E27FC236}">
                <a16:creationId xmlns:a16="http://schemas.microsoft.com/office/drawing/2014/main" id="{BC7B10EE-29F9-D14C-A96B-769F4F4C6AEB}"/>
              </a:ext>
            </a:extLst>
          </p:cNvPr>
          <p:cNvCxnSpPr>
            <a:stCxn id="19" idx="0"/>
            <a:endCxn id="18" idx="4"/>
          </p:cNvCxnSpPr>
          <p:nvPr userDrawn="1"/>
        </p:nvCxnSpPr>
        <p:spPr>
          <a:xfrm rot="-5400000">
            <a:off x="7272363" y="4090599"/>
            <a:ext cx="306000" cy="600"/>
          </a:xfrm>
          <a:prstGeom prst="bentConnector3">
            <a:avLst>
              <a:gd name="adj1" fmla="val 50016"/>
            </a:avLst>
          </a:prstGeom>
          <a:noFill/>
          <a:ln w="9525" cap="flat" cmpd="sng">
            <a:solidFill>
              <a:schemeClr val="tx2"/>
            </a:solidFill>
            <a:prstDash val="solid"/>
            <a:round/>
            <a:headEnd type="none" w="sm" len="sm"/>
            <a:tailEnd type="none" w="sm" len="sm"/>
          </a:ln>
        </p:spPr>
      </p:cxnSp>
      <p:sp>
        <p:nvSpPr>
          <p:cNvPr id="23" name="Google Shape;370;p13">
            <a:extLst>
              <a:ext uri="{FF2B5EF4-FFF2-40B4-BE49-F238E27FC236}">
                <a16:creationId xmlns:a16="http://schemas.microsoft.com/office/drawing/2014/main" id="{97D76272-1CF6-A343-93F2-DE64596537EC}"/>
              </a:ext>
            </a:extLst>
          </p:cNvPr>
          <p:cNvSpPr/>
          <p:nvPr userDrawn="1"/>
        </p:nvSpPr>
        <p:spPr>
          <a:xfrm>
            <a:off x="5568238" y="2535502"/>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24" name="Google Shape;381;p13">
            <a:extLst>
              <a:ext uri="{FF2B5EF4-FFF2-40B4-BE49-F238E27FC236}">
                <a16:creationId xmlns:a16="http://schemas.microsoft.com/office/drawing/2014/main" id="{78D3C31A-0B32-474C-B717-9E475F6D2FE8}"/>
              </a:ext>
            </a:extLst>
          </p:cNvPr>
          <p:cNvSpPr/>
          <p:nvPr userDrawn="1"/>
        </p:nvSpPr>
        <p:spPr>
          <a:xfrm>
            <a:off x="5568238" y="3389701"/>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25" name="Google Shape;382;p13">
            <a:extLst>
              <a:ext uri="{FF2B5EF4-FFF2-40B4-BE49-F238E27FC236}">
                <a16:creationId xmlns:a16="http://schemas.microsoft.com/office/drawing/2014/main" id="{83BBA94B-7F68-C843-9414-20A1D7BE0A5A}"/>
              </a:ext>
            </a:extLst>
          </p:cNvPr>
          <p:cNvSpPr/>
          <p:nvPr userDrawn="1"/>
        </p:nvSpPr>
        <p:spPr>
          <a:xfrm>
            <a:off x="5568238" y="4243899"/>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cxnSp>
        <p:nvCxnSpPr>
          <p:cNvPr id="26" name="Google Shape;383;p13">
            <a:extLst>
              <a:ext uri="{FF2B5EF4-FFF2-40B4-BE49-F238E27FC236}">
                <a16:creationId xmlns:a16="http://schemas.microsoft.com/office/drawing/2014/main" id="{C03E4D6D-1C26-484C-8267-B0D9CC8036F1}"/>
              </a:ext>
            </a:extLst>
          </p:cNvPr>
          <p:cNvCxnSpPr>
            <a:stCxn id="24" idx="0"/>
            <a:endCxn id="23" idx="4"/>
          </p:cNvCxnSpPr>
          <p:nvPr userDrawn="1"/>
        </p:nvCxnSpPr>
        <p:spPr>
          <a:xfrm flipV="1">
            <a:off x="5842288" y="3083602"/>
            <a:ext cx="0" cy="306099"/>
          </a:xfrm>
          <a:prstGeom prst="straightConnector1">
            <a:avLst/>
          </a:prstGeom>
          <a:noFill/>
          <a:ln w="9525" cap="flat" cmpd="sng">
            <a:solidFill>
              <a:schemeClr val="tx2"/>
            </a:solidFill>
            <a:prstDash val="solid"/>
            <a:round/>
            <a:headEnd type="none" w="sm" len="sm"/>
            <a:tailEnd type="none" w="sm" len="sm"/>
          </a:ln>
        </p:spPr>
      </p:cxnSp>
      <p:cxnSp>
        <p:nvCxnSpPr>
          <p:cNvPr id="27" name="Google Shape;384;p13">
            <a:extLst>
              <a:ext uri="{FF2B5EF4-FFF2-40B4-BE49-F238E27FC236}">
                <a16:creationId xmlns:a16="http://schemas.microsoft.com/office/drawing/2014/main" id="{6D0D96DB-FD6B-8A43-A824-F4D65F595B97}"/>
              </a:ext>
            </a:extLst>
          </p:cNvPr>
          <p:cNvCxnSpPr>
            <a:stCxn id="25" idx="0"/>
            <a:endCxn id="24" idx="4"/>
          </p:cNvCxnSpPr>
          <p:nvPr userDrawn="1"/>
        </p:nvCxnSpPr>
        <p:spPr>
          <a:xfrm rot="-5400000">
            <a:off x="5689588" y="4090599"/>
            <a:ext cx="306000" cy="600"/>
          </a:xfrm>
          <a:prstGeom prst="bentConnector3">
            <a:avLst>
              <a:gd name="adj1" fmla="val 50016"/>
            </a:avLst>
          </a:prstGeom>
          <a:noFill/>
          <a:ln w="9525" cap="flat" cmpd="sng">
            <a:solidFill>
              <a:schemeClr val="tx2"/>
            </a:solidFill>
            <a:prstDash val="solid"/>
            <a:round/>
            <a:headEnd type="none" w="sm" len="sm"/>
            <a:tailEnd type="none" w="sm" len="sm"/>
          </a:ln>
        </p:spPr>
      </p:cxnSp>
      <p:sp>
        <p:nvSpPr>
          <p:cNvPr id="28" name="Google Shape;368;p13">
            <a:extLst>
              <a:ext uri="{FF2B5EF4-FFF2-40B4-BE49-F238E27FC236}">
                <a16:creationId xmlns:a16="http://schemas.microsoft.com/office/drawing/2014/main" id="{02BBCBB9-694B-1E4B-BB8B-6F149D5F29B7}"/>
              </a:ext>
            </a:extLst>
          </p:cNvPr>
          <p:cNvSpPr/>
          <p:nvPr userDrawn="1"/>
        </p:nvSpPr>
        <p:spPr>
          <a:xfrm>
            <a:off x="3985463" y="2535502"/>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29" name="Google Shape;372;p13">
            <a:extLst>
              <a:ext uri="{FF2B5EF4-FFF2-40B4-BE49-F238E27FC236}">
                <a16:creationId xmlns:a16="http://schemas.microsoft.com/office/drawing/2014/main" id="{DACDE264-F2B6-8F46-B9DB-417080F18DDE}"/>
              </a:ext>
            </a:extLst>
          </p:cNvPr>
          <p:cNvSpPr/>
          <p:nvPr userDrawn="1"/>
        </p:nvSpPr>
        <p:spPr>
          <a:xfrm>
            <a:off x="3985463" y="3389701"/>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0" name="Google Shape;374;p13">
            <a:extLst>
              <a:ext uri="{FF2B5EF4-FFF2-40B4-BE49-F238E27FC236}">
                <a16:creationId xmlns:a16="http://schemas.microsoft.com/office/drawing/2014/main" id="{E3C879A5-6B20-7440-B645-881CD0A2B6EE}"/>
              </a:ext>
            </a:extLst>
          </p:cNvPr>
          <p:cNvSpPr/>
          <p:nvPr userDrawn="1"/>
        </p:nvSpPr>
        <p:spPr>
          <a:xfrm>
            <a:off x="3985463" y="4243899"/>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1" name="Google Shape;358;p13">
            <a:extLst>
              <a:ext uri="{FF2B5EF4-FFF2-40B4-BE49-F238E27FC236}">
                <a16:creationId xmlns:a16="http://schemas.microsoft.com/office/drawing/2014/main" id="{D33E4A9F-1547-1442-AFF4-42FF39E8C1A8}"/>
              </a:ext>
            </a:extLst>
          </p:cNvPr>
          <p:cNvSpPr/>
          <p:nvPr userDrawn="1"/>
        </p:nvSpPr>
        <p:spPr>
          <a:xfrm>
            <a:off x="1627870" y="1681303"/>
            <a:ext cx="548100" cy="548100"/>
          </a:xfrm>
          <a:prstGeom prst="ellipse">
            <a:avLst/>
          </a:prstGeom>
          <a:gradFill>
            <a:gsLst>
              <a:gs pos="0">
                <a:srgbClr val="219FD5"/>
              </a:gs>
              <a:gs pos="100000">
                <a:srgbClr val="144960"/>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2" name="Google Shape;366;p13">
            <a:extLst>
              <a:ext uri="{FF2B5EF4-FFF2-40B4-BE49-F238E27FC236}">
                <a16:creationId xmlns:a16="http://schemas.microsoft.com/office/drawing/2014/main" id="{7DB943CB-A194-F94E-BFB6-C028E26F64C3}"/>
              </a:ext>
            </a:extLst>
          </p:cNvPr>
          <p:cNvSpPr/>
          <p:nvPr userDrawn="1"/>
        </p:nvSpPr>
        <p:spPr>
          <a:xfrm>
            <a:off x="2402688" y="2535502"/>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3" name="Google Shape;385;p13">
            <a:extLst>
              <a:ext uri="{FF2B5EF4-FFF2-40B4-BE49-F238E27FC236}">
                <a16:creationId xmlns:a16="http://schemas.microsoft.com/office/drawing/2014/main" id="{1220B6F5-43A0-2A45-9EE1-06F210706AEB}"/>
              </a:ext>
            </a:extLst>
          </p:cNvPr>
          <p:cNvSpPr/>
          <p:nvPr userDrawn="1"/>
        </p:nvSpPr>
        <p:spPr>
          <a:xfrm>
            <a:off x="2402688" y="3389701"/>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4" name="Google Shape;386;p13">
            <a:extLst>
              <a:ext uri="{FF2B5EF4-FFF2-40B4-BE49-F238E27FC236}">
                <a16:creationId xmlns:a16="http://schemas.microsoft.com/office/drawing/2014/main" id="{4C508C66-47F9-AF41-AE99-75044E1DDB85}"/>
              </a:ext>
            </a:extLst>
          </p:cNvPr>
          <p:cNvSpPr/>
          <p:nvPr userDrawn="1"/>
        </p:nvSpPr>
        <p:spPr>
          <a:xfrm>
            <a:off x="2402688" y="4243899"/>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cxnSp>
        <p:nvCxnSpPr>
          <p:cNvPr id="35" name="Google Shape;387;p13">
            <a:extLst>
              <a:ext uri="{FF2B5EF4-FFF2-40B4-BE49-F238E27FC236}">
                <a16:creationId xmlns:a16="http://schemas.microsoft.com/office/drawing/2014/main" id="{3C91B41E-330D-0D4C-B119-DADA6AA3D9C0}"/>
              </a:ext>
            </a:extLst>
          </p:cNvPr>
          <p:cNvCxnSpPr>
            <a:stCxn id="33" idx="0"/>
            <a:endCxn id="32" idx="4"/>
          </p:cNvCxnSpPr>
          <p:nvPr userDrawn="1"/>
        </p:nvCxnSpPr>
        <p:spPr>
          <a:xfrm flipV="1">
            <a:off x="2676738" y="3083602"/>
            <a:ext cx="0" cy="306099"/>
          </a:xfrm>
          <a:prstGeom prst="straightConnector1">
            <a:avLst/>
          </a:prstGeom>
          <a:noFill/>
          <a:ln w="9525" cap="flat" cmpd="sng">
            <a:solidFill>
              <a:schemeClr val="tx2"/>
            </a:solidFill>
            <a:prstDash val="solid"/>
            <a:round/>
            <a:headEnd type="none" w="sm" len="sm"/>
            <a:tailEnd type="none" w="sm" len="sm"/>
          </a:ln>
        </p:spPr>
      </p:cxnSp>
      <p:cxnSp>
        <p:nvCxnSpPr>
          <p:cNvPr id="36" name="Google Shape;388;p13">
            <a:extLst>
              <a:ext uri="{FF2B5EF4-FFF2-40B4-BE49-F238E27FC236}">
                <a16:creationId xmlns:a16="http://schemas.microsoft.com/office/drawing/2014/main" id="{2439EE07-68D9-4A47-956C-C3F6189B1421}"/>
              </a:ext>
            </a:extLst>
          </p:cNvPr>
          <p:cNvCxnSpPr>
            <a:stCxn id="34" idx="0"/>
            <a:endCxn id="33" idx="4"/>
          </p:cNvCxnSpPr>
          <p:nvPr userDrawn="1"/>
        </p:nvCxnSpPr>
        <p:spPr>
          <a:xfrm flipV="1">
            <a:off x="2676738" y="3937801"/>
            <a:ext cx="0" cy="306098"/>
          </a:xfrm>
          <a:prstGeom prst="straightConnector1">
            <a:avLst/>
          </a:prstGeom>
          <a:noFill/>
          <a:ln w="9525" cap="flat" cmpd="sng">
            <a:solidFill>
              <a:schemeClr val="tx2"/>
            </a:solidFill>
            <a:prstDash val="solid"/>
            <a:round/>
            <a:headEnd type="none" w="sm" len="sm"/>
            <a:tailEnd type="none" w="sm" len="sm"/>
          </a:ln>
        </p:spPr>
      </p:cxnSp>
      <p:sp>
        <p:nvSpPr>
          <p:cNvPr id="37" name="Google Shape;364;p13">
            <a:extLst>
              <a:ext uri="{FF2B5EF4-FFF2-40B4-BE49-F238E27FC236}">
                <a16:creationId xmlns:a16="http://schemas.microsoft.com/office/drawing/2014/main" id="{DB072047-AF7F-084F-A045-42C5E080F6D8}"/>
              </a:ext>
            </a:extLst>
          </p:cNvPr>
          <p:cNvSpPr/>
          <p:nvPr userDrawn="1"/>
        </p:nvSpPr>
        <p:spPr>
          <a:xfrm>
            <a:off x="819913" y="2535502"/>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8" name="Google Shape;389;p13">
            <a:extLst>
              <a:ext uri="{FF2B5EF4-FFF2-40B4-BE49-F238E27FC236}">
                <a16:creationId xmlns:a16="http://schemas.microsoft.com/office/drawing/2014/main" id="{06D8BA68-9FF0-5E45-A266-E1724821579D}"/>
              </a:ext>
            </a:extLst>
          </p:cNvPr>
          <p:cNvSpPr/>
          <p:nvPr userDrawn="1"/>
        </p:nvSpPr>
        <p:spPr>
          <a:xfrm>
            <a:off x="819913" y="3389701"/>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sp>
        <p:nvSpPr>
          <p:cNvPr id="39" name="Google Shape;390;p13">
            <a:extLst>
              <a:ext uri="{FF2B5EF4-FFF2-40B4-BE49-F238E27FC236}">
                <a16:creationId xmlns:a16="http://schemas.microsoft.com/office/drawing/2014/main" id="{968AC1B5-76F2-3C4B-B35D-A14093A4B759}"/>
              </a:ext>
            </a:extLst>
          </p:cNvPr>
          <p:cNvSpPr/>
          <p:nvPr userDrawn="1"/>
        </p:nvSpPr>
        <p:spPr>
          <a:xfrm>
            <a:off x="819913" y="4243899"/>
            <a:ext cx="548100" cy="548100"/>
          </a:xfrm>
          <a:prstGeom prst="ellipse">
            <a:avLst/>
          </a:prstGeom>
          <a:gradFill>
            <a:gsLst>
              <a:gs pos="0">
                <a:srgbClr val="F9CD5D"/>
              </a:gs>
              <a:gs pos="100000">
                <a:srgbClr val="C5910F"/>
              </a:gs>
            </a:gsLst>
            <a:lin ang="10800025" scaled="0"/>
          </a:gradFill>
          <a:ln>
            <a:noFill/>
          </a:ln>
        </p:spPr>
        <p:txBody>
          <a:bodyPr spcFirstLastPara="1" wrap="square" lIns="68575" tIns="34275" rIns="68575" bIns="34275" anchor="ctr" anchorCtr="0">
            <a:noAutofit/>
          </a:bodyPr>
          <a:lstStyle/>
          <a:p>
            <a:pPr marL="6350" marR="0" lvl="0" indent="0" algn="ctr" rtl="0">
              <a:lnSpc>
                <a:spcPct val="90000"/>
              </a:lnSpc>
              <a:spcBef>
                <a:spcPts val="0"/>
              </a:spcBef>
              <a:spcAft>
                <a:spcPts val="0"/>
              </a:spcAft>
              <a:buNone/>
              <a:tabLst/>
            </a:pPr>
            <a:endParaRPr sz="1400" b="0" i="0" u="none" strike="noStrike" cap="none">
              <a:solidFill>
                <a:schemeClr val="dk1"/>
              </a:solidFill>
              <a:latin typeface="+mn-lt"/>
              <a:ea typeface="Calibri"/>
              <a:cs typeface="Calibri"/>
              <a:sym typeface="Calibri"/>
            </a:endParaRPr>
          </a:p>
        </p:txBody>
      </p:sp>
      <p:cxnSp>
        <p:nvCxnSpPr>
          <p:cNvPr id="40" name="Google Shape;391;p13">
            <a:extLst>
              <a:ext uri="{FF2B5EF4-FFF2-40B4-BE49-F238E27FC236}">
                <a16:creationId xmlns:a16="http://schemas.microsoft.com/office/drawing/2014/main" id="{8703938A-0A9D-BB47-93E9-B23706D25874}"/>
              </a:ext>
            </a:extLst>
          </p:cNvPr>
          <p:cNvCxnSpPr>
            <a:stCxn id="37" idx="4"/>
            <a:endCxn id="38" idx="0"/>
          </p:cNvCxnSpPr>
          <p:nvPr userDrawn="1"/>
        </p:nvCxnSpPr>
        <p:spPr>
          <a:xfrm rot="-5400000" flipH="1">
            <a:off x="941263" y="3236302"/>
            <a:ext cx="306000" cy="600"/>
          </a:xfrm>
          <a:prstGeom prst="bentConnector3">
            <a:avLst>
              <a:gd name="adj1" fmla="val 50016"/>
            </a:avLst>
          </a:prstGeom>
          <a:noFill/>
          <a:ln w="9525" cap="flat" cmpd="sng">
            <a:solidFill>
              <a:schemeClr val="tx2"/>
            </a:solidFill>
            <a:prstDash val="solid"/>
            <a:round/>
            <a:headEnd type="none" w="sm" len="sm"/>
            <a:tailEnd type="none" w="sm" len="sm"/>
          </a:ln>
        </p:spPr>
      </p:cxnSp>
      <p:cxnSp>
        <p:nvCxnSpPr>
          <p:cNvPr id="41" name="Google Shape;392;p13">
            <a:extLst>
              <a:ext uri="{FF2B5EF4-FFF2-40B4-BE49-F238E27FC236}">
                <a16:creationId xmlns:a16="http://schemas.microsoft.com/office/drawing/2014/main" id="{58CDCEB7-2766-F44D-8CBD-EF226980FA18}"/>
              </a:ext>
            </a:extLst>
          </p:cNvPr>
          <p:cNvCxnSpPr>
            <a:stCxn id="38" idx="4"/>
            <a:endCxn id="39" idx="0"/>
          </p:cNvCxnSpPr>
          <p:nvPr userDrawn="1"/>
        </p:nvCxnSpPr>
        <p:spPr>
          <a:xfrm rot="-5400000" flipH="1">
            <a:off x="941263" y="4090501"/>
            <a:ext cx="306000" cy="600"/>
          </a:xfrm>
          <a:prstGeom prst="bentConnector3">
            <a:avLst>
              <a:gd name="adj1" fmla="val 50016"/>
            </a:avLst>
          </a:prstGeom>
          <a:noFill/>
          <a:ln w="9525" cap="flat" cmpd="sng">
            <a:solidFill>
              <a:schemeClr val="tx2"/>
            </a:solidFill>
            <a:prstDash val="solid"/>
            <a:round/>
            <a:headEnd type="none" w="sm" len="sm"/>
            <a:tailEnd type="none" w="sm" len="sm"/>
          </a:ln>
        </p:spPr>
      </p:cxnSp>
      <p:sp>
        <p:nvSpPr>
          <p:cNvPr id="42" name="Google Shape;431;p13">
            <a:extLst>
              <a:ext uri="{FF2B5EF4-FFF2-40B4-BE49-F238E27FC236}">
                <a16:creationId xmlns:a16="http://schemas.microsoft.com/office/drawing/2014/main" id="{B14DA640-03F2-DD4A-BC35-365DC3C8A74C}"/>
              </a:ext>
            </a:extLst>
          </p:cNvPr>
          <p:cNvSpPr>
            <a:spLocks noGrp="1"/>
          </p:cNvSpPr>
          <p:nvPr>
            <p:ph type="pic" idx="45"/>
          </p:nvPr>
        </p:nvSpPr>
        <p:spPr>
          <a:xfrm>
            <a:off x="4855854" y="890129"/>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3" name="Google Shape;432;p13">
            <a:extLst>
              <a:ext uri="{FF2B5EF4-FFF2-40B4-BE49-F238E27FC236}">
                <a16:creationId xmlns:a16="http://schemas.microsoft.com/office/drawing/2014/main" id="{4B29822B-1B8D-294E-8D96-4C1826979B45}"/>
              </a:ext>
            </a:extLst>
          </p:cNvPr>
          <p:cNvSpPr>
            <a:spLocks noGrp="1"/>
          </p:cNvSpPr>
          <p:nvPr>
            <p:ph type="pic" idx="46"/>
          </p:nvPr>
        </p:nvSpPr>
        <p:spPr>
          <a:xfrm>
            <a:off x="4856154" y="172679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4" name="Google Shape;433;p13">
            <a:extLst>
              <a:ext uri="{FF2B5EF4-FFF2-40B4-BE49-F238E27FC236}">
                <a16:creationId xmlns:a16="http://schemas.microsoft.com/office/drawing/2014/main" id="{962752E7-2B39-9B4A-A103-E4F6DC0F07D8}"/>
              </a:ext>
            </a:extLst>
          </p:cNvPr>
          <p:cNvSpPr>
            <a:spLocks noGrp="1"/>
          </p:cNvSpPr>
          <p:nvPr>
            <p:ph type="pic" idx="47"/>
          </p:nvPr>
        </p:nvSpPr>
        <p:spPr>
          <a:xfrm>
            <a:off x="7196463" y="1726829"/>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5" name="Google Shape;437;p13">
            <a:extLst>
              <a:ext uri="{FF2B5EF4-FFF2-40B4-BE49-F238E27FC236}">
                <a16:creationId xmlns:a16="http://schemas.microsoft.com/office/drawing/2014/main" id="{8CEEBCD7-0F16-9645-91D9-CEF6FE89362F}"/>
              </a:ext>
            </a:extLst>
          </p:cNvPr>
          <p:cNvSpPr>
            <a:spLocks noGrp="1"/>
          </p:cNvSpPr>
          <p:nvPr>
            <p:ph type="pic" idx="51"/>
          </p:nvPr>
        </p:nvSpPr>
        <p:spPr>
          <a:xfrm>
            <a:off x="1673320" y="1726829"/>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6" name="Google Shape;447;p13">
            <a:extLst>
              <a:ext uri="{FF2B5EF4-FFF2-40B4-BE49-F238E27FC236}">
                <a16:creationId xmlns:a16="http://schemas.microsoft.com/office/drawing/2014/main" id="{9FC20743-02FF-AD4B-86E8-F2C966A99C7F}"/>
              </a:ext>
            </a:extLst>
          </p:cNvPr>
          <p:cNvSpPr>
            <a:spLocks noGrp="1"/>
          </p:cNvSpPr>
          <p:nvPr>
            <p:ph type="pic" idx="61"/>
          </p:nvPr>
        </p:nvSpPr>
        <p:spPr>
          <a:xfrm>
            <a:off x="865363" y="25810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7" name="Google Shape;448;p13">
            <a:extLst>
              <a:ext uri="{FF2B5EF4-FFF2-40B4-BE49-F238E27FC236}">
                <a16:creationId xmlns:a16="http://schemas.microsoft.com/office/drawing/2014/main" id="{36BB6E4D-51E3-4D4B-888B-EF06DE34C624}"/>
              </a:ext>
            </a:extLst>
          </p:cNvPr>
          <p:cNvSpPr>
            <a:spLocks noGrp="1"/>
          </p:cNvSpPr>
          <p:nvPr>
            <p:ph type="pic" idx="62"/>
          </p:nvPr>
        </p:nvSpPr>
        <p:spPr>
          <a:xfrm>
            <a:off x="865363" y="34352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8" name="Google Shape;449;p13">
            <a:extLst>
              <a:ext uri="{FF2B5EF4-FFF2-40B4-BE49-F238E27FC236}">
                <a16:creationId xmlns:a16="http://schemas.microsoft.com/office/drawing/2014/main" id="{56CEDF74-6232-2644-9D97-5576B753A9C4}"/>
              </a:ext>
            </a:extLst>
          </p:cNvPr>
          <p:cNvSpPr>
            <a:spLocks noGrp="1"/>
          </p:cNvSpPr>
          <p:nvPr>
            <p:ph type="pic" idx="63"/>
          </p:nvPr>
        </p:nvSpPr>
        <p:spPr>
          <a:xfrm>
            <a:off x="865363" y="429644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49" name="Google Shape;447;p13">
            <a:extLst>
              <a:ext uri="{FF2B5EF4-FFF2-40B4-BE49-F238E27FC236}">
                <a16:creationId xmlns:a16="http://schemas.microsoft.com/office/drawing/2014/main" id="{908A4C7A-D3E4-5643-B9E0-CE87677A1931}"/>
              </a:ext>
            </a:extLst>
          </p:cNvPr>
          <p:cNvSpPr>
            <a:spLocks noGrp="1"/>
          </p:cNvSpPr>
          <p:nvPr>
            <p:ph type="pic" idx="64"/>
          </p:nvPr>
        </p:nvSpPr>
        <p:spPr>
          <a:xfrm>
            <a:off x="2448138" y="25810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0" name="Google Shape;448;p13">
            <a:extLst>
              <a:ext uri="{FF2B5EF4-FFF2-40B4-BE49-F238E27FC236}">
                <a16:creationId xmlns:a16="http://schemas.microsoft.com/office/drawing/2014/main" id="{7F48B282-8C00-0F42-8A26-6F19146DDEA7}"/>
              </a:ext>
            </a:extLst>
          </p:cNvPr>
          <p:cNvSpPr>
            <a:spLocks noGrp="1"/>
          </p:cNvSpPr>
          <p:nvPr>
            <p:ph type="pic" idx="65"/>
          </p:nvPr>
        </p:nvSpPr>
        <p:spPr>
          <a:xfrm>
            <a:off x="2448138" y="34352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1" name="Google Shape;449;p13">
            <a:extLst>
              <a:ext uri="{FF2B5EF4-FFF2-40B4-BE49-F238E27FC236}">
                <a16:creationId xmlns:a16="http://schemas.microsoft.com/office/drawing/2014/main" id="{2B792B32-1FF2-8645-91CB-1DE675D4AAFF}"/>
              </a:ext>
            </a:extLst>
          </p:cNvPr>
          <p:cNvSpPr>
            <a:spLocks noGrp="1"/>
          </p:cNvSpPr>
          <p:nvPr>
            <p:ph type="pic" idx="66"/>
          </p:nvPr>
        </p:nvSpPr>
        <p:spPr>
          <a:xfrm>
            <a:off x="2448138" y="429644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2" name="Google Shape;447;p13">
            <a:extLst>
              <a:ext uri="{FF2B5EF4-FFF2-40B4-BE49-F238E27FC236}">
                <a16:creationId xmlns:a16="http://schemas.microsoft.com/office/drawing/2014/main" id="{BC1798C5-D02A-EE49-9185-4C08239E98B8}"/>
              </a:ext>
            </a:extLst>
          </p:cNvPr>
          <p:cNvSpPr>
            <a:spLocks noGrp="1"/>
          </p:cNvSpPr>
          <p:nvPr>
            <p:ph type="pic" idx="67"/>
          </p:nvPr>
        </p:nvSpPr>
        <p:spPr>
          <a:xfrm>
            <a:off x="4030913" y="25810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3" name="Google Shape;448;p13">
            <a:extLst>
              <a:ext uri="{FF2B5EF4-FFF2-40B4-BE49-F238E27FC236}">
                <a16:creationId xmlns:a16="http://schemas.microsoft.com/office/drawing/2014/main" id="{3793513F-E02D-5940-BD15-6DD6225C447D}"/>
              </a:ext>
            </a:extLst>
          </p:cNvPr>
          <p:cNvSpPr>
            <a:spLocks noGrp="1"/>
          </p:cNvSpPr>
          <p:nvPr>
            <p:ph type="pic" idx="68"/>
          </p:nvPr>
        </p:nvSpPr>
        <p:spPr>
          <a:xfrm>
            <a:off x="4030913" y="34352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4" name="Google Shape;449;p13">
            <a:extLst>
              <a:ext uri="{FF2B5EF4-FFF2-40B4-BE49-F238E27FC236}">
                <a16:creationId xmlns:a16="http://schemas.microsoft.com/office/drawing/2014/main" id="{5AFF9B91-875A-734A-BF38-5FDD736342BC}"/>
              </a:ext>
            </a:extLst>
          </p:cNvPr>
          <p:cNvSpPr>
            <a:spLocks noGrp="1"/>
          </p:cNvSpPr>
          <p:nvPr>
            <p:ph type="pic" idx="69"/>
          </p:nvPr>
        </p:nvSpPr>
        <p:spPr>
          <a:xfrm>
            <a:off x="4030913" y="429644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5" name="Google Shape;447;p13">
            <a:extLst>
              <a:ext uri="{FF2B5EF4-FFF2-40B4-BE49-F238E27FC236}">
                <a16:creationId xmlns:a16="http://schemas.microsoft.com/office/drawing/2014/main" id="{EB952AD5-CBB9-5B47-8E3E-3C6205B37F49}"/>
              </a:ext>
            </a:extLst>
          </p:cNvPr>
          <p:cNvSpPr>
            <a:spLocks noGrp="1"/>
          </p:cNvSpPr>
          <p:nvPr>
            <p:ph type="pic" idx="70"/>
          </p:nvPr>
        </p:nvSpPr>
        <p:spPr>
          <a:xfrm>
            <a:off x="5613688" y="25810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6" name="Google Shape;448;p13">
            <a:extLst>
              <a:ext uri="{FF2B5EF4-FFF2-40B4-BE49-F238E27FC236}">
                <a16:creationId xmlns:a16="http://schemas.microsoft.com/office/drawing/2014/main" id="{6380E113-2A7D-A243-B1AA-97ADB6BF53D0}"/>
              </a:ext>
            </a:extLst>
          </p:cNvPr>
          <p:cNvSpPr>
            <a:spLocks noGrp="1"/>
          </p:cNvSpPr>
          <p:nvPr>
            <p:ph type="pic" idx="71"/>
          </p:nvPr>
        </p:nvSpPr>
        <p:spPr>
          <a:xfrm>
            <a:off x="5613688" y="34352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7" name="Google Shape;449;p13">
            <a:extLst>
              <a:ext uri="{FF2B5EF4-FFF2-40B4-BE49-F238E27FC236}">
                <a16:creationId xmlns:a16="http://schemas.microsoft.com/office/drawing/2014/main" id="{1F3C3669-195C-FB42-AF90-5722FE4EC66B}"/>
              </a:ext>
            </a:extLst>
          </p:cNvPr>
          <p:cNvSpPr>
            <a:spLocks noGrp="1"/>
          </p:cNvSpPr>
          <p:nvPr>
            <p:ph type="pic" idx="72"/>
          </p:nvPr>
        </p:nvSpPr>
        <p:spPr>
          <a:xfrm>
            <a:off x="5613688" y="429644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8" name="Google Shape;447;p13">
            <a:extLst>
              <a:ext uri="{FF2B5EF4-FFF2-40B4-BE49-F238E27FC236}">
                <a16:creationId xmlns:a16="http://schemas.microsoft.com/office/drawing/2014/main" id="{71E12869-6D44-CE46-90A7-442B21F97076}"/>
              </a:ext>
            </a:extLst>
          </p:cNvPr>
          <p:cNvSpPr>
            <a:spLocks noGrp="1"/>
          </p:cNvSpPr>
          <p:nvPr>
            <p:ph type="pic" idx="73"/>
          </p:nvPr>
        </p:nvSpPr>
        <p:spPr>
          <a:xfrm>
            <a:off x="7196463" y="25810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59" name="Google Shape;448;p13">
            <a:extLst>
              <a:ext uri="{FF2B5EF4-FFF2-40B4-BE49-F238E27FC236}">
                <a16:creationId xmlns:a16="http://schemas.microsoft.com/office/drawing/2014/main" id="{D62636C3-F3AA-8145-BBAD-01A9C39448D5}"/>
              </a:ext>
            </a:extLst>
          </p:cNvPr>
          <p:cNvSpPr>
            <a:spLocks noGrp="1"/>
          </p:cNvSpPr>
          <p:nvPr>
            <p:ph type="pic" idx="74"/>
          </p:nvPr>
        </p:nvSpPr>
        <p:spPr>
          <a:xfrm>
            <a:off x="7196463" y="3435204"/>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sp>
        <p:nvSpPr>
          <p:cNvPr id="60" name="Google Shape;449;p13">
            <a:extLst>
              <a:ext uri="{FF2B5EF4-FFF2-40B4-BE49-F238E27FC236}">
                <a16:creationId xmlns:a16="http://schemas.microsoft.com/office/drawing/2014/main" id="{6850300E-F42D-FF48-84B3-7FCB009DABBD}"/>
              </a:ext>
            </a:extLst>
          </p:cNvPr>
          <p:cNvSpPr>
            <a:spLocks noGrp="1"/>
          </p:cNvSpPr>
          <p:nvPr>
            <p:ph type="pic" idx="75"/>
          </p:nvPr>
        </p:nvSpPr>
        <p:spPr>
          <a:xfrm>
            <a:off x="7196463" y="4296442"/>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tabLst/>
              <a:defRPr sz="400">
                <a:latin typeface="+mn-lt"/>
              </a:defRPr>
            </a:lvl1pPr>
          </a:lstStyle>
          <a:p>
            <a:endParaRPr lang="en-US" dirty="0"/>
          </a:p>
        </p:txBody>
      </p:sp>
      <p:grpSp>
        <p:nvGrpSpPr>
          <p:cNvPr id="61" name="Group 60">
            <a:extLst>
              <a:ext uri="{FF2B5EF4-FFF2-40B4-BE49-F238E27FC236}">
                <a16:creationId xmlns:a16="http://schemas.microsoft.com/office/drawing/2014/main" id="{AC670BC6-4C16-0745-8FFE-A28093F03906}"/>
              </a:ext>
            </a:extLst>
          </p:cNvPr>
          <p:cNvGrpSpPr/>
          <p:nvPr userDrawn="1"/>
        </p:nvGrpSpPr>
        <p:grpSpPr>
          <a:xfrm>
            <a:off x="0" y="5111100"/>
            <a:ext cx="9134675" cy="32400"/>
            <a:chOff x="0" y="5111100"/>
            <a:chExt cx="9134675" cy="32400"/>
          </a:xfrm>
        </p:grpSpPr>
        <p:sp>
          <p:nvSpPr>
            <p:cNvPr id="62" name="Google Shape;455;p14">
              <a:extLst>
                <a:ext uri="{FF2B5EF4-FFF2-40B4-BE49-F238E27FC236}">
                  <a16:creationId xmlns:a16="http://schemas.microsoft.com/office/drawing/2014/main" id="{CD7F2CE6-EA8E-BF48-9D6A-EA85B0D25161}"/>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456;p14">
              <a:extLst>
                <a:ext uri="{FF2B5EF4-FFF2-40B4-BE49-F238E27FC236}">
                  <a16:creationId xmlns:a16="http://schemas.microsoft.com/office/drawing/2014/main" id="{0F35F4ED-7B9B-E447-9A33-14E3F67857F7}"/>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457;p14">
              <a:extLst>
                <a:ext uri="{FF2B5EF4-FFF2-40B4-BE49-F238E27FC236}">
                  <a16:creationId xmlns:a16="http://schemas.microsoft.com/office/drawing/2014/main" id="{087260B1-A89D-B342-AAFC-369A3BCA33EC}"/>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458;p14">
              <a:extLst>
                <a:ext uri="{FF2B5EF4-FFF2-40B4-BE49-F238E27FC236}">
                  <a16:creationId xmlns:a16="http://schemas.microsoft.com/office/drawing/2014/main" id="{A48612CD-175C-5A41-8D64-4AB096DC9469}"/>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459;p14">
              <a:extLst>
                <a:ext uri="{FF2B5EF4-FFF2-40B4-BE49-F238E27FC236}">
                  <a16:creationId xmlns:a16="http://schemas.microsoft.com/office/drawing/2014/main" id="{66996051-1BE7-E341-AAB1-52EF0E75D4E6}"/>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457;p14">
              <a:extLst>
                <a:ext uri="{FF2B5EF4-FFF2-40B4-BE49-F238E27FC236}">
                  <a16:creationId xmlns:a16="http://schemas.microsoft.com/office/drawing/2014/main" id="{3928960C-E3A0-0343-BF73-4381714D85EE}"/>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68" name="Text Placeholder 4">
            <a:extLst>
              <a:ext uri="{FF2B5EF4-FFF2-40B4-BE49-F238E27FC236}">
                <a16:creationId xmlns:a16="http://schemas.microsoft.com/office/drawing/2014/main" id="{CBA31FCB-B417-B04C-99D7-DFAD38B8A865}"/>
              </a:ext>
            </a:extLst>
          </p:cNvPr>
          <p:cNvSpPr>
            <a:spLocks noGrp="1"/>
          </p:cNvSpPr>
          <p:nvPr>
            <p:ph type="body" sz="quarter" idx="76"/>
          </p:nvPr>
        </p:nvSpPr>
        <p:spPr>
          <a:xfrm>
            <a:off x="411475" y="1027229"/>
            <a:ext cx="216413"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9" name="Text Placeholder 4">
            <a:extLst>
              <a:ext uri="{FF2B5EF4-FFF2-40B4-BE49-F238E27FC236}">
                <a16:creationId xmlns:a16="http://schemas.microsoft.com/office/drawing/2014/main" id="{E3A02BD6-F228-B641-91F5-296A1C1D5743}"/>
              </a:ext>
            </a:extLst>
          </p:cNvPr>
          <p:cNvSpPr>
            <a:spLocks noGrp="1"/>
          </p:cNvSpPr>
          <p:nvPr>
            <p:ph type="body" sz="quarter" idx="77"/>
          </p:nvPr>
        </p:nvSpPr>
        <p:spPr>
          <a:xfrm>
            <a:off x="411475" y="1863853"/>
            <a:ext cx="216413"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0" name="Text Placeholder 4">
            <a:extLst>
              <a:ext uri="{FF2B5EF4-FFF2-40B4-BE49-F238E27FC236}">
                <a16:creationId xmlns:a16="http://schemas.microsoft.com/office/drawing/2014/main" id="{A0E3A9FF-0ECF-5D47-B528-D3E890031D01}"/>
              </a:ext>
            </a:extLst>
          </p:cNvPr>
          <p:cNvSpPr>
            <a:spLocks noGrp="1"/>
          </p:cNvSpPr>
          <p:nvPr>
            <p:ph type="body" sz="quarter" idx="78"/>
          </p:nvPr>
        </p:nvSpPr>
        <p:spPr>
          <a:xfrm>
            <a:off x="411475" y="2740669"/>
            <a:ext cx="216413"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1" name="Text Placeholder 4">
            <a:extLst>
              <a:ext uri="{FF2B5EF4-FFF2-40B4-BE49-F238E27FC236}">
                <a16:creationId xmlns:a16="http://schemas.microsoft.com/office/drawing/2014/main" id="{EE3DE142-C3BC-C146-8C70-FC90E592B997}"/>
              </a:ext>
            </a:extLst>
          </p:cNvPr>
          <p:cNvSpPr>
            <a:spLocks noGrp="1"/>
          </p:cNvSpPr>
          <p:nvPr>
            <p:ph type="body" sz="quarter" idx="79"/>
          </p:nvPr>
        </p:nvSpPr>
        <p:spPr>
          <a:xfrm>
            <a:off x="1447199" y="4339648"/>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2" name="Text Placeholder 4">
            <a:extLst>
              <a:ext uri="{FF2B5EF4-FFF2-40B4-BE49-F238E27FC236}">
                <a16:creationId xmlns:a16="http://schemas.microsoft.com/office/drawing/2014/main" id="{B00475DC-132F-6040-A19B-EB223F67B183}"/>
              </a:ext>
            </a:extLst>
          </p:cNvPr>
          <p:cNvSpPr>
            <a:spLocks noGrp="1"/>
          </p:cNvSpPr>
          <p:nvPr>
            <p:ph type="body" sz="quarter" idx="80"/>
          </p:nvPr>
        </p:nvSpPr>
        <p:spPr>
          <a:xfrm>
            <a:off x="1447199" y="4476148"/>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3" name="Text Placeholder 4">
            <a:extLst>
              <a:ext uri="{FF2B5EF4-FFF2-40B4-BE49-F238E27FC236}">
                <a16:creationId xmlns:a16="http://schemas.microsoft.com/office/drawing/2014/main" id="{F723D06C-CE82-5243-AB7E-17D42B96C469}"/>
              </a:ext>
            </a:extLst>
          </p:cNvPr>
          <p:cNvSpPr>
            <a:spLocks noGrp="1"/>
          </p:cNvSpPr>
          <p:nvPr>
            <p:ph type="body" sz="quarter" idx="83"/>
          </p:nvPr>
        </p:nvSpPr>
        <p:spPr>
          <a:xfrm>
            <a:off x="5437688" y="941405"/>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800"/>
              <a:buFont typeface="Arial"/>
              <a:buNone/>
              <a:tabLst/>
              <a:defRPr lang="en-US" sz="8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4" name="Text Placeholder 4">
            <a:extLst>
              <a:ext uri="{FF2B5EF4-FFF2-40B4-BE49-F238E27FC236}">
                <a16:creationId xmlns:a16="http://schemas.microsoft.com/office/drawing/2014/main" id="{26F1A444-37B7-D841-BA20-2F0F21070FCD}"/>
              </a:ext>
            </a:extLst>
          </p:cNvPr>
          <p:cNvSpPr>
            <a:spLocks noGrp="1"/>
          </p:cNvSpPr>
          <p:nvPr>
            <p:ph type="body" sz="quarter" idx="84"/>
          </p:nvPr>
        </p:nvSpPr>
        <p:spPr>
          <a:xfrm>
            <a:off x="5437688" y="1077905"/>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5" name="Text Placeholder 4">
            <a:extLst>
              <a:ext uri="{FF2B5EF4-FFF2-40B4-BE49-F238E27FC236}">
                <a16:creationId xmlns:a16="http://schemas.microsoft.com/office/drawing/2014/main" id="{D73B81E1-923D-5749-BEA5-8284B295CF7A}"/>
              </a:ext>
            </a:extLst>
          </p:cNvPr>
          <p:cNvSpPr>
            <a:spLocks noGrp="1"/>
          </p:cNvSpPr>
          <p:nvPr>
            <p:ph type="body" sz="quarter" idx="85"/>
          </p:nvPr>
        </p:nvSpPr>
        <p:spPr>
          <a:xfrm>
            <a:off x="1447199" y="3485450"/>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6" name="Text Placeholder 4">
            <a:extLst>
              <a:ext uri="{FF2B5EF4-FFF2-40B4-BE49-F238E27FC236}">
                <a16:creationId xmlns:a16="http://schemas.microsoft.com/office/drawing/2014/main" id="{C521A31E-1303-544C-BC9E-633104448532}"/>
              </a:ext>
            </a:extLst>
          </p:cNvPr>
          <p:cNvSpPr>
            <a:spLocks noGrp="1"/>
          </p:cNvSpPr>
          <p:nvPr>
            <p:ph type="body" sz="quarter" idx="86"/>
          </p:nvPr>
        </p:nvSpPr>
        <p:spPr>
          <a:xfrm>
            <a:off x="1447199" y="3621950"/>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7" name="Text Placeholder 4">
            <a:extLst>
              <a:ext uri="{FF2B5EF4-FFF2-40B4-BE49-F238E27FC236}">
                <a16:creationId xmlns:a16="http://schemas.microsoft.com/office/drawing/2014/main" id="{891B6E9A-E54A-6C40-B1DB-B3EBB7BC0DF0}"/>
              </a:ext>
            </a:extLst>
          </p:cNvPr>
          <p:cNvSpPr>
            <a:spLocks noGrp="1"/>
          </p:cNvSpPr>
          <p:nvPr>
            <p:ph type="body" sz="quarter" idx="87"/>
          </p:nvPr>
        </p:nvSpPr>
        <p:spPr>
          <a:xfrm>
            <a:off x="1447199" y="2631251"/>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8" name="Text Placeholder 4">
            <a:extLst>
              <a:ext uri="{FF2B5EF4-FFF2-40B4-BE49-F238E27FC236}">
                <a16:creationId xmlns:a16="http://schemas.microsoft.com/office/drawing/2014/main" id="{9D978C04-B4E1-FC46-82DB-0DED694D6EF0}"/>
              </a:ext>
            </a:extLst>
          </p:cNvPr>
          <p:cNvSpPr>
            <a:spLocks noGrp="1"/>
          </p:cNvSpPr>
          <p:nvPr>
            <p:ph type="body" sz="quarter" idx="88"/>
          </p:nvPr>
        </p:nvSpPr>
        <p:spPr>
          <a:xfrm>
            <a:off x="1447199" y="2767751"/>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9" name="Text Placeholder 4">
            <a:extLst>
              <a:ext uri="{FF2B5EF4-FFF2-40B4-BE49-F238E27FC236}">
                <a16:creationId xmlns:a16="http://schemas.microsoft.com/office/drawing/2014/main" id="{27CA791A-9F04-8E4C-AC76-1F52B8A7CFDE}"/>
              </a:ext>
            </a:extLst>
          </p:cNvPr>
          <p:cNvSpPr>
            <a:spLocks noGrp="1"/>
          </p:cNvSpPr>
          <p:nvPr>
            <p:ph type="body" sz="quarter" idx="89"/>
          </p:nvPr>
        </p:nvSpPr>
        <p:spPr>
          <a:xfrm>
            <a:off x="3029972" y="4339648"/>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0" name="Text Placeholder 4">
            <a:extLst>
              <a:ext uri="{FF2B5EF4-FFF2-40B4-BE49-F238E27FC236}">
                <a16:creationId xmlns:a16="http://schemas.microsoft.com/office/drawing/2014/main" id="{13B6E532-0300-9740-947E-174CA7E4C868}"/>
              </a:ext>
            </a:extLst>
          </p:cNvPr>
          <p:cNvSpPr>
            <a:spLocks noGrp="1"/>
          </p:cNvSpPr>
          <p:nvPr>
            <p:ph type="body" sz="quarter" idx="90"/>
          </p:nvPr>
        </p:nvSpPr>
        <p:spPr>
          <a:xfrm>
            <a:off x="3029972" y="4476148"/>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1" name="Text Placeholder 4">
            <a:extLst>
              <a:ext uri="{FF2B5EF4-FFF2-40B4-BE49-F238E27FC236}">
                <a16:creationId xmlns:a16="http://schemas.microsoft.com/office/drawing/2014/main" id="{84D4BA42-9132-AD40-BA57-BB479F5334C3}"/>
              </a:ext>
            </a:extLst>
          </p:cNvPr>
          <p:cNvSpPr>
            <a:spLocks noGrp="1"/>
          </p:cNvSpPr>
          <p:nvPr>
            <p:ph type="body" sz="quarter" idx="91"/>
          </p:nvPr>
        </p:nvSpPr>
        <p:spPr>
          <a:xfrm>
            <a:off x="3029972" y="3485450"/>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2" name="Text Placeholder 4">
            <a:extLst>
              <a:ext uri="{FF2B5EF4-FFF2-40B4-BE49-F238E27FC236}">
                <a16:creationId xmlns:a16="http://schemas.microsoft.com/office/drawing/2014/main" id="{88FB6A42-FAA7-5045-A16E-6505BBCE4B96}"/>
              </a:ext>
            </a:extLst>
          </p:cNvPr>
          <p:cNvSpPr>
            <a:spLocks noGrp="1"/>
          </p:cNvSpPr>
          <p:nvPr>
            <p:ph type="body" sz="quarter" idx="92"/>
          </p:nvPr>
        </p:nvSpPr>
        <p:spPr>
          <a:xfrm>
            <a:off x="3029972" y="3621950"/>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3" name="Text Placeholder 4">
            <a:extLst>
              <a:ext uri="{FF2B5EF4-FFF2-40B4-BE49-F238E27FC236}">
                <a16:creationId xmlns:a16="http://schemas.microsoft.com/office/drawing/2014/main" id="{95DA1EFC-BAB3-F041-B0EE-4B8BD65D6716}"/>
              </a:ext>
            </a:extLst>
          </p:cNvPr>
          <p:cNvSpPr>
            <a:spLocks noGrp="1"/>
          </p:cNvSpPr>
          <p:nvPr>
            <p:ph type="body" sz="quarter" idx="93"/>
          </p:nvPr>
        </p:nvSpPr>
        <p:spPr>
          <a:xfrm>
            <a:off x="3029972" y="2631251"/>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4" name="Text Placeholder 4">
            <a:extLst>
              <a:ext uri="{FF2B5EF4-FFF2-40B4-BE49-F238E27FC236}">
                <a16:creationId xmlns:a16="http://schemas.microsoft.com/office/drawing/2014/main" id="{675FA68E-B74D-E043-9C06-867A09BD8CE2}"/>
              </a:ext>
            </a:extLst>
          </p:cNvPr>
          <p:cNvSpPr>
            <a:spLocks noGrp="1"/>
          </p:cNvSpPr>
          <p:nvPr>
            <p:ph type="body" sz="quarter" idx="94"/>
          </p:nvPr>
        </p:nvSpPr>
        <p:spPr>
          <a:xfrm>
            <a:off x="3029972" y="2767751"/>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5" name="Text Placeholder 4">
            <a:extLst>
              <a:ext uri="{FF2B5EF4-FFF2-40B4-BE49-F238E27FC236}">
                <a16:creationId xmlns:a16="http://schemas.microsoft.com/office/drawing/2014/main" id="{E0C1BAF8-08DB-FB46-8678-43F63B594333}"/>
              </a:ext>
            </a:extLst>
          </p:cNvPr>
          <p:cNvSpPr>
            <a:spLocks noGrp="1"/>
          </p:cNvSpPr>
          <p:nvPr>
            <p:ph type="body" sz="quarter" idx="95"/>
          </p:nvPr>
        </p:nvSpPr>
        <p:spPr>
          <a:xfrm>
            <a:off x="4612747" y="4339648"/>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6" name="Text Placeholder 4">
            <a:extLst>
              <a:ext uri="{FF2B5EF4-FFF2-40B4-BE49-F238E27FC236}">
                <a16:creationId xmlns:a16="http://schemas.microsoft.com/office/drawing/2014/main" id="{0F61F70A-1642-FA42-8741-E0D3166E7D8C}"/>
              </a:ext>
            </a:extLst>
          </p:cNvPr>
          <p:cNvSpPr>
            <a:spLocks noGrp="1"/>
          </p:cNvSpPr>
          <p:nvPr>
            <p:ph type="body" sz="quarter" idx="96"/>
          </p:nvPr>
        </p:nvSpPr>
        <p:spPr>
          <a:xfrm>
            <a:off x="4612747" y="4476148"/>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7" name="Text Placeholder 4">
            <a:extLst>
              <a:ext uri="{FF2B5EF4-FFF2-40B4-BE49-F238E27FC236}">
                <a16:creationId xmlns:a16="http://schemas.microsoft.com/office/drawing/2014/main" id="{C7D2EF31-43D5-CB4D-A36E-1D3E4A69F98D}"/>
              </a:ext>
            </a:extLst>
          </p:cNvPr>
          <p:cNvSpPr>
            <a:spLocks noGrp="1"/>
          </p:cNvSpPr>
          <p:nvPr>
            <p:ph type="body" sz="quarter" idx="97"/>
          </p:nvPr>
        </p:nvSpPr>
        <p:spPr>
          <a:xfrm>
            <a:off x="4612747" y="3485450"/>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8" name="Text Placeholder 4">
            <a:extLst>
              <a:ext uri="{FF2B5EF4-FFF2-40B4-BE49-F238E27FC236}">
                <a16:creationId xmlns:a16="http://schemas.microsoft.com/office/drawing/2014/main" id="{EB6D06F6-CE51-034F-87C6-4A7D651ABE33}"/>
              </a:ext>
            </a:extLst>
          </p:cNvPr>
          <p:cNvSpPr>
            <a:spLocks noGrp="1"/>
          </p:cNvSpPr>
          <p:nvPr>
            <p:ph type="body" sz="quarter" idx="98"/>
          </p:nvPr>
        </p:nvSpPr>
        <p:spPr>
          <a:xfrm>
            <a:off x="4612747" y="3621950"/>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9" name="Text Placeholder 4">
            <a:extLst>
              <a:ext uri="{FF2B5EF4-FFF2-40B4-BE49-F238E27FC236}">
                <a16:creationId xmlns:a16="http://schemas.microsoft.com/office/drawing/2014/main" id="{BBA7279C-78DF-654F-A0B8-CE1AB80BE157}"/>
              </a:ext>
            </a:extLst>
          </p:cNvPr>
          <p:cNvSpPr>
            <a:spLocks noGrp="1"/>
          </p:cNvSpPr>
          <p:nvPr>
            <p:ph type="body" sz="quarter" idx="99"/>
          </p:nvPr>
        </p:nvSpPr>
        <p:spPr>
          <a:xfrm>
            <a:off x="4612747" y="2631251"/>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0" name="Text Placeholder 4">
            <a:extLst>
              <a:ext uri="{FF2B5EF4-FFF2-40B4-BE49-F238E27FC236}">
                <a16:creationId xmlns:a16="http://schemas.microsoft.com/office/drawing/2014/main" id="{E582B336-44C3-2F46-B08B-C1280D2792FD}"/>
              </a:ext>
            </a:extLst>
          </p:cNvPr>
          <p:cNvSpPr>
            <a:spLocks noGrp="1"/>
          </p:cNvSpPr>
          <p:nvPr>
            <p:ph type="body" sz="quarter" idx="100"/>
          </p:nvPr>
        </p:nvSpPr>
        <p:spPr>
          <a:xfrm>
            <a:off x="4612747" y="2767751"/>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1" name="Text Placeholder 4">
            <a:extLst>
              <a:ext uri="{FF2B5EF4-FFF2-40B4-BE49-F238E27FC236}">
                <a16:creationId xmlns:a16="http://schemas.microsoft.com/office/drawing/2014/main" id="{3C867C56-FD64-2F4A-ADDC-3BD9141194B8}"/>
              </a:ext>
            </a:extLst>
          </p:cNvPr>
          <p:cNvSpPr>
            <a:spLocks noGrp="1"/>
          </p:cNvSpPr>
          <p:nvPr>
            <p:ph type="body" sz="quarter" idx="101"/>
          </p:nvPr>
        </p:nvSpPr>
        <p:spPr>
          <a:xfrm>
            <a:off x="6195522" y="4339648"/>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2" name="Text Placeholder 4">
            <a:extLst>
              <a:ext uri="{FF2B5EF4-FFF2-40B4-BE49-F238E27FC236}">
                <a16:creationId xmlns:a16="http://schemas.microsoft.com/office/drawing/2014/main" id="{64DB57BC-C294-0745-B44F-36B00D800059}"/>
              </a:ext>
            </a:extLst>
          </p:cNvPr>
          <p:cNvSpPr>
            <a:spLocks noGrp="1"/>
          </p:cNvSpPr>
          <p:nvPr>
            <p:ph type="body" sz="quarter" idx="102"/>
          </p:nvPr>
        </p:nvSpPr>
        <p:spPr>
          <a:xfrm>
            <a:off x="6195522" y="4476148"/>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3" name="Text Placeholder 4">
            <a:extLst>
              <a:ext uri="{FF2B5EF4-FFF2-40B4-BE49-F238E27FC236}">
                <a16:creationId xmlns:a16="http://schemas.microsoft.com/office/drawing/2014/main" id="{200532F9-4505-CA46-9EB2-75A4F350FB9F}"/>
              </a:ext>
            </a:extLst>
          </p:cNvPr>
          <p:cNvSpPr>
            <a:spLocks noGrp="1"/>
          </p:cNvSpPr>
          <p:nvPr>
            <p:ph type="body" sz="quarter" idx="103"/>
          </p:nvPr>
        </p:nvSpPr>
        <p:spPr>
          <a:xfrm>
            <a:off x="6195522" y="3485450"/>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4" name="Text Placeholder 4">
            <a:extLst>
              <a:ext uri="{FF2B5EF4-FFF2-40B4-BE49-F238E27FC236}">
                <a16:creationId xmlns:a16="http://schemas.microsoft.com/office/drawing/2014/main" id="{E751C578-4387-FC41-A303-B1150E6CAD47}"/>
              </a:ext>
            </a:extLst>
          </p:cNvPr>
          <p:cNvSpPr>
            <a:spLocks noGrp="1"/>
          </p:cNvSpPr>
          <p:nvPr>
            <p:ph type="body" sz="quarter" idx="104"/>
          </p:nvPr>
        </p:nvSpPr>
        <p:spPr>
          <a:xfrm>
            <a:off x="6195522" y="3621950"/>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5" name="Text Placeholder 4">
            <a:extLst>
              <a:ext uri="{FF2B5EF4-FFF2-40B4-BE49-F238E27FC236}">
                <a16:creationId xmlns:a16="http://schemas.microsoft.com/office/drawing/2014/main" id="{3B5EC8BE-3468-DB40-87FB-B5F1B075ECA8}"/>
              </a:ext>
            </a:extLst>
          </p:cNvPr>
          <p:cNvSpPr>
            <a:spLocks noGrp="1"/>
          </p:cNvSpPr>
          <p:nvPr>
            <p:ph type="body" sz="quarter" idx="105"/>
          </p:nvPr>
        </p:nvSpPr>
        <p:spPr>
          <a:xfrm>
            <a:off x="6195522" y="2631251"/>
            <a:ext cx="867600" cy="183000"/>
          </a:xfrm>
          <a:prstGeom prst="rect">
            <a:avLst/>
          </a:prstGeom>
        </p:spPr>
        <p:txBody>
          <a:bodyPr lIns="0" tIns="0" rIns="0" bIns="0"/>
          <a:lstStyle>
            <a:lvl1pPr marL="6350" marR="0" indent="0" algn="l" rtl="0">
              <a:lnSpc>
                <a:spcPct val="100000"/>
              </a:lnSpc>
              <a:spcBef>
                <a:spcPts val="0"/>
              </a:spcBef>
              <a:spcAft>
                <a:spcPts val="0"/>
              </a:spcAft>
              <a:buClr>
                <a:srgbClr val="BF9000"/>
              </a:buClr>
              <a:buSzPts val="800"/>
              <a:buFont typeface="Arial"/>
              <a:buNone/>
              <a:tabLst/>
              <a:defRPr lang="en-US" sz="800" b="0" i="0" u="none" strike="noStrike" cap="none" dirty="0">
                <a:solidFill>
                  <a:schemeClr val="accent4">
                    <a:lumMod val="75000"/>
                  </a:schemeClr>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6" name="Text Placeholder 4">
            <a:extLst>
              <a:ext uri="{FF2B5EF4-FFF2-40B4-BE49-F238E27FC236}">
                <a16:creationId xmlns:a16="http://schemas.microsoft.com/office/drawing/2014/main" id="{02AB0716-CBE9-B445-A8A1-8FFFC7BCEFA3}"/>
              </a:ext>
            </a:extLst>
          </p:cNvPr>
          <p:cNvSpPr>
            <a:spLocks noGrp="1"/>
          </p:cNvSpPr>
          <p:nvPr>
            <p:ph type="body" sz="quarter" idx="106"/>
          </p:nvPr>
        </p:nvSpPr>
        <p:spPr>
          <a:xfrm>
            <a:off x="6195522" y="2767751"/>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7" name="Text Placeholder 4">
            <a:extLst>
              <a:ext uri="{FF2B5EF4-FFF2-40B4-BE49-F238E27FC236}">
                <a16:creationId xmlns:a16="http://schemas.microsoft.com/office/drawing/2014/main" id="{175DFCC0-AF4D-964B-8CF8-3F2DBB4CD997}"/>
              </a:ext>
            </a:extLst>
          </p:cNvPr>
          <p:cNvSpPr>
            <a:spLocks noGrp="1"/>
          </p:cNvSpPr>
          <p:nvPr>
            <p:ph type="body" sz="quarter" idx="107"/>
          </p:nvPr>
        </p:nvSpPr>
        <p:spPr>
          <a:xfrm>
            <a:off x="7778297" y="4339648"/>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8" name="Text Placeholder 4">
            <a:extLst>
              <a:ext uri="{FF2B5EF4-FFF2-40B4-BE49-F238E27FC236}">
                <a16:creationId xmlns:a16="http://schemas.microsoft.com/office/drawing/2014/main" id="{3B56B489-6CCA-F14D-B61B-452539C5E736}"/>
              </a:ext>
            </a:extLst>
          </p:cNvPr>
          <p:cNvSpPr>
            <a:spLocks noGrp="1"/>
          </p:cNvSpPr>
          <p:nvPr>
            <p:ph type="body" sz="quarter" idx="108"/>
          </p:nvPr>
        </p:nvSpPr>
        <p:spPr>
          <a:xfrm>
            <a:off x="7778297" y="4476148"/>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9" name="Text Placeholder 4">
            <a:extLst>
              <a:ext uri="{FF2B5EF4-FFF2-40B4-BE49-F238E27FC236}">
                <a16:creationId xmlns:a16="http://schemas.microsoft.com/office/drawing/2014/main" id="{4592243A-C2AD-7544-88B4-FC19650BC493}"/>
              </a:ext>
            </a:extLst>
          </p:cNvPr>
          <p:cNvSpPr>
            <a:spLocks noGrp="1"/>
          </p:cNvSpPr>
          <p:nvPr>
            <p:ph type="body" sz="quarter" idx="109"/>
          </p:nvPr>
        </p:nvSpPr>
        <p:spPr>
          <a:xfrm>
            <a:off x="7778297" y="3485450"/>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0" name="Text Placeholder 4">
            <a:extLst>
              <a:ext uri="{FF2B5EF4-FFF2-40B4-BE49-F238E27FC236}">
                <a16:creationId xmlns:a16="http://schemas.microsoft.com/office/drawing/2014/main" id="{01250084-DDE0-F243-8F46-FD5026779886}"/>
              </a:ext>
            </a:extLst>
          </p:cNvPr>
          <p:cNvSpPr>
            <a:spLocks noGrp="1"/>
          </p:cNvSpPr>
          <p:nvPr>
            <p:ph type="body" sz="quarter" idx="110"/>
          </p:nvPr>
        </p:nvSpPr>
        <p:spPr>
          <a:xfrm>
            <a:off x="7778297" y="3621950"/>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1" name="Text Placeholder 4">
            <a:extLst>
              <a:ext uri="{FF2B5EF4-FFF2-40B4-BE49-F238E27FC236}">
                <a16:creationId xmlns:a16="http://schemas.microsoft.com/office/drawing/2014/main" id="{F576B195-540D-DD43-98F1-4E10B7953BD4}"/>
              </a:ext>
            </a:extLst>
          </p:cNvPr>
          <p:cNvSpPr>
            <a:spLocks noGrp="1"/>
          </p:cNvSpPr>
          <p:nvPr>
            <p:ph type="body" sz="quarter" idx="111"/>
          </p:nvPr>
        </p:nvSpPr>
        <p:spPr>
          <a:xfrm>
            <a:off x="7778297" y="2631251"/>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2" name="Text Placeholder 4">
            <a:extLst>
              <a:ext uri="{FF2B5EF4-FFF2-40B4-BE49-F238E27FC236}">
                <a16:creationId xmlns:a16="http://schemas.microsoft.com/office/drawing/2014/main" id="{2841EAA7-5B0F-5242-BE89-39567553B7A6}"/>
              </a:ext>
            </a:extLst>
          </p:cNvPr>
          <p:cNvSpPr>
            <a:spLocks noGrp="1"/>
          </p:cNvSpPr>
          <p:nvPr>
            <p:ph type="body" sz="quarter" idx="112"/>
          </p:nvPr>
        </p:nvSpPr>
        <p:spPr>
          <a:xfrm>
            <a:off x="7778297" y="2767751"/>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3" name="Text Placeholder 4">
            <a:extLst>
              <a:ext uri="{FF2B5EF4-FFF2-40B4-BE49-F238E27FC236}">
                <a16:creationId xmlns:a16="http://schemas.microsoft.com/office/drawing/2014/main" id="{5BC55B32-2E37-F045-8555-1FFC4E65504E}"/>
              </a:ext>
            </a:extLst>
          </p:cNvPr>
          <p:cNvSpPr>
            <a:spLocks noGrp="1"/>
          </p:cNvSpPr>
          <p:nvPr>
            <p:ph type="body" sz="quarter" idx="113"/>
          </p:nvPr>
        </p:nvSpPr>
        <p:spPr>
          <a:xfrm>
            <a:off x="7778297" y="1779205"/>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4" name="Text Placeholder 4">
            <a:extLst>
              <a:ext uri="{FF2B5EF4-FFF2-40B4-BE49-F238E27FC236}">
                <a16:creationId xmlns:a16="http://schemas.microsoft.com/office/drawing/2014/main" id="{C6127B66-CD05-E547-8975-1A04A141548C}"/>
              </a:ext>
            </a:extLst>
          </p:cNvPr>
          <p:cNvSpPr>
            <a:spLocks noGrp="1"/>
          </p:cNvSpPr>
          <p:nvPr>
            <p:ph type="body" sz="quarter" idx="114"/>
          </p:nvPr>
        </p:nvSpPr>
        <p:spPr>
          <a:xfrm>
            <a:off x="7778297" y="1915705"/>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5" name="Text Placeholder 4">
            <a:extLst>
              <a:ext uri="{FF2B5EF4-FFF2-40B4-BE49-F238E27FC236}">
                <a16:creationId xmlns:a16="http://schemas.microsoft.com/office/drawing/2014/main" id="{B1E65C95-BA61-5E4B-9DE9-5E3E75266869}"/>
              </a:ext>
            </a:extLst>
          </p:cNvPr>
          <p:cNvSpPr>
            <a:spLocks noGrp="1"/>
          </p:cNvSpPr>
          <p:nvPr>
            <p:ph type="body" sz="quarter" idx="115"/>
          </p:nvPr>
        </p:nvSpPr>
        <p:spPr>
          <a:xfrm>
            <a:off x="5437688" y="1779205"/>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6" name="Text Placeholder 4">
            <a:extLst>
              <a:ext uri="{FF2B5EF4-FFF2-40B4-BE49-F238E27FC236}">
                <a16:creationId xmlns:a16="http://schemas.microsoft.com/office/drawing/2014/main" id="{0C37A6E2-A11B-5949-AC0E-B77410271B00}"/>
              </a:ext>
            </a:extLst>
          </p:cNvPr>
          <p:cNvSpPr>
            <a:spLocks noGrp="1"/>
          </p:cNvSpPr>
          <p:nvPr>
            <p:ph type="body" sz="quarter" idx="116"/>
          </p:nvPr>
        </p:nvSpPr>
        <p:spPr>
          <a:xfrm>
            <a:off x="5437688" y="1915705"/>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7" name="Text Placeholder 4">
            <a:extLst>
              <a:ext uri="{FF2B5EF4-FFF2-40B4-BE49-F238E27FC236}">
                <a16:creationId xmlns:a16="http://schemas.microsoft.com/office/drawing/2014/main" id="{41991057-2DCB-124B-A964-390E7A2B7D33}"/>
              </a:ext>
            </a:extLst>
          </p:cNvPr>
          <p:cNvSpPr>
            <a:spLocks noGrp="1"/>
          </p:cNvSpPr>
          <p:nvPr>
            <p:ph type="body" sz="quarter" idx="117"/>
          </p:nvPr>
        </p:nvSpPr>
        <p:spPr>
          <a:xfrm>
            <a:off x="2255154" y="1779205"/>
            <a:ext cx="8676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800"/>
              <a:buFont typeface="Arial"/>
              <a:buNone/>
              <a:tabLst/>
              <a:defRPr lang="en-US" sz="8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8" name="Text Placeholder 4">
            <a:extLst>
              <a:ext uri="{FF2B5EF4-FFF2-40B4-BE49-F238E27FC236}">
                <a16:creationId xmlns:a16="http://schemas.microsoft.com/office/drawing/2014/main" id="{74202321-D21B-924F-A8FC-4488405BBE99}"/>
              </a:ext>
            </a:extLst>
          </p:cNvPr>
          <p:cNvSpPr>
            <a:spLocks noGrp="1"/>
          </p:cNvSpPr>
          <p:nvPr>
            <p:ph type="body" sz="quarter" idx="118"/>
          </p:nvPr>
        </p:nvSpPr>
        <p:spPr>
          <a:xfrm>
            <a:off x="2255154" y="1915705"/>
            <a:ext cx="8676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700"/>
              <a:buFont typeface="Arial"/>
              <a:buNone/>
              <a:tabLst/>
              <a:defRPr lang="en-US" sz="7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10" name="Text Placeholder 4">
            <a:extLst>
              <a:ext uri="{FF2B5EF4-FFF2-40B4-BE49-F238E27FC236}">
                <a16:creationId xmlns:a16="http://schemas.microsoft.com/office/drawing/2014/main" id="{E18042FE-2FDC-4B47-8DCD-4CE053320A81}"/>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472297086"/>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 25 Photos">
    <p:spTree>
      <p:nvGrpSpPr>
        <p:cNvPr id="1" name=""/>
        <p:cNvGrpSpPr/>
        <p:nvPr/>
      </p:nvGrpSpPr>
      <p:grpSpPr>
        <a:xfrm>
          <a:off x="0" y="0"/>
          <a:ext cx="0" cy="0"/>
          <a:chOff x="0" y="0"/>
          <a:chExt cx="0" cy="0"/>
        </a:xfrm>
      </p:grpSpPr>
      <p:sp>
        <p:nvSpPr>
          <p:cNvPr id="2" name="Google Shape;172;p11">
            <a:extLst>
              <a:ext uri="{FF2B5EF4-FFF2-40B4-BE49-F238E27FC236}">
                <a16:creationId xmlns:a16="http://schemas.microsoft.com/office/drawing/2014/main" id="{2FB8E57D-B36B-B546-97EE-15CB8CE5573A}"/>
              </a:ext>
            </a:extLst>
          </p:cNvPr>
          <p:cNvSpPr/>
          <p:nvPr userDrawn="1"/>
        </p:nvSpPr>
        <p:spPr>
          <a:xfrm>
            <a:off x="415613" y="9155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 name="Google Shape;173;p11">
            <a:extLst>
              <a:ext uri="{FF2B5EF4-FFF2-40B4-BE49-F238E27FC236}">
                <a16:creationId xmlns:a16="http://schemas.microsoft.com/office/drawing/2014/main" id="{5A8F2B58-9A04-1C4B-86DA-2C6606A3A860}"/>
              </a:ext>
            </a:extLst>
          </p:cNvPr>
          <p:cNvSpPr/>
          <p:nvPr userDrawn="1"/>
        </p:nvSpPr>
        <p:spPr>
          <a:xfrm>
            <a:off x="2089234" y="9155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4" name="Google Shape;175;p11">
            <a:extLst>
              <a:ext uri="{FF2B5EF4-FFF2-40B4-BE49-F238E27FC236}">
                <a16:creationId xmlns:a16="http://schemas.microsoft.com/office/drawing/2014/main" id="{67FF3F47-2A69-8046-BBAD-2AF7828BD083}"/>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mn-lt"/>
                <a:ea typeface="Calibri"/>
                <a:cs typeface="Calibri"/>
                <a:sym typeface="Calibri"/>
              </a:rPr>
              <a:t>‹#›</a:t>
            </a:fld>
            <a:endParaRPr sz="700" b="0" i="0" u="none" strike="noStrike" cap="none" dirty="0">
              <a:solidFill>
                <a:schemeClr val="dk1"/>
              </a:solidFill>
              <a:latin typeface="+mn-lt"/>
              <a:ea typeface="Calibri"/>
              <a:cs typeface="Calibri"/>
              <a:sym typeface="Calibri"/>
            </a:endParaRPr>
          </a:p>
        </p:txBody>
      </p:sp>
      <p:sp>
        <p:nvSpPr>
          <p:cNvPr id="5" name="Google Shape;176;p11">
            <a:extLst>
              <a:ext uri="{FF2B5EF4-FFF2-40B4-BE49-F238E27FC236}">
                <a16:creationId xmlns:a16="http://schemas.microsoft.com/office/drawing/2014/main" id="{6C3E085F-CA68-7347-9854-A837E941BBDA}"/>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6" name="Google Shape;177;p11">
            <a:extLst>
              <a:ext uri="{FF2B5EF4-FFF2-40B4-BE49-F238E27FC236}">
                <a16:creationId xmlns:a16="http://schemas.microsoft.com/office/drawing/2014/main" id="{27ED8C6B-9F2C-294E-8F83-A6A0EECBD9AA}"/>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7" name="Google Shape;193;p11">
            <a:extLst>
              <a:ext uri="{FF2B5EF4-FFF2-40B4-BE49-F238E27FC236}">
                <a16:creationId xmlns:a16="http://schemas.microsoft.com/office/drawing/2014/main" id="{17BE700C-4C7F-0944-A171-5DD5599A2581}"/>
              </a:ext>
            </a:extLst>
          </p:cNvPr>
          <p:cNvSpPr/>
          <p:nvPr userDrawn="1"/>
        </p:nvSpPr>
        <p:spPr>
          <a:xfrm>
            <a:off x="3762856" y="9155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8" name="Google Shape;194;p11">
            <a:extLst>
              <a:ext uri="{FF2B5EF4-FFF2-40B4-BE49-F238E27FC236}">
                <a16:creationId xmlns:a16="http://schemas.microsoft.com/office/drawing/2014/main" id="{0F052B02-B399-004C-BD00-829E467F31EB}"/>
              </a:ext>
            </a:extLst>
          </p:cNvPr>
          <p:cNvSpPr/>
          <p:nvPr userDrawn="1"/>
        </p:nvSpPr>
        <p:spPr>
          <a:xfrm>
            <a:off x="5436477" y="9155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9" name="Google Shape;195;p11">
            <a:extLst>
              <a:ext uri="{FF2B5EF4-FFF2-40B4-BE49-F238E27FC236}">
                <a16:creationId xmlns:a16="http://schemas.microsoft.com/office/drawing/2014/main" id="{6FD0D539-FC8B-F041-A0CC-2F3FA81CB3A7}"/>
              </a:ext>
            </a:extLst>
          </p:cNvPr>
          <p:cNvSpPr/>
          <p:nvPr userDrawn="1"/>
        </p:nvSpPr>
        <p:spPr>
          <a:xfrm>
            <a:off x="7110099" y="9155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0" name="Google Shape;196;p11">
            <a:extLst>
              <a:ext uri="{FF2B5EF4-FFF2-40B4-BE49-F238E27FC236}">
                <a16:creationId xmlns:a16="http://schemas.microsoft.com/office/drawing/2014/main" id="{F888FC8D-5226-9140-8C75-8B4DD8C1D3E1}"/>
              </a:ext>
            </a:extLst>
          </p:cNvPr>
          <p:cNvSpPr>
            <a:spLocks noGrp="1"/>
          </p:cNvSpPr>
          <p:nvPr>
            <p:ph type="pic" idx="14"/>
          </p:nvPr>
        </p:nvSpPr>
        <p:spPr>
          <a:xfrm>
            <a:off x="461063" y="9609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11" name="Google Shape;201;p11">
            <a:extLst>
              <a:ext uri="{FF2B5EF4-FFF2-40B4-BE49-F238E27FC236}">
                <a16:creationId xmlns:a16="http://schemas.microsoft.com/office/drawing/2014/main" id="{0E04F9CF-F611-9548-9CB5-B1F685EFA370}"/>
              </a:ext>
            </a:extLst>
          </p:cNvPr>
          <p:cNvSpPr/>
          <p:nvPr userDrawn="1"/>
        </p:nvSpPr>
        <p:spPr>
          <a:xfrm>
            <a:off x="415613" y="17293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2" name="Google Shape;202;p11">
            <a:extLst>
              <a:ext uri="{FF2B5EF4-FFF2-40B4-BE49-F238E27FC236}">
                <a16:creationId xmlns:a16="http://schemas.microsoft.com/office/drawing/2014/main" id="{F7142655-453B-6E4A-82D1-906594355163}"/>
              </a:ext>
            </a:extLst>
          </p:cNvPr>
          <p:cNvSpPr/>
          <p:nvPr userDrawn="1"/>
        </p:nvSpPr>
        <p:spPr>
          <a:xfrm>
            <a:off x="2089234" y="17293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3" name="Google Shape;213;p11">
            <a:extLst>
              <a:ext uri="{FF2B5EF4-FFF2-40B4-BE49-F238E27FC236}">
                <a16:creationId xmlns:a16="http://schemas.microsoft.com/office/drawing/2014/main" id="{7EDB6B55-E15E-B049-BD8B-3EB9301A1471}"/>
              </a:ext>
            </a:extLst>
          </p:cNvPr>
          <p:cNvSpPr/>
          <p:nvPr userDrawn="1"/>
        </p:nvSpPr>
        <p:spPr>
          <a:xfrm>
            <a:off x="3762856" y="17293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4" name="Google Shape;214;p11">
            <a:extLst>
              <a:ext uri="{FF2B5EF4-FFF2-40B4-BE49-F238E27FC236}">
                <a16:creationId xmlns:a16="http://schemas.microsoft.com/office/drawing/2014/main" id="{184971B8-B846-2644-8159-84815FB9DAF2}"/>
              </a:ext>
            </a:extLst>
          </p:cNvPr>
          <p:cNvSpPr/>
          <p:nvPr userDrawn="1"/>
        </p:nvSpPr>
        <p:spPr>
          <a:xfrm>
            <a:off x="5436477" y="17293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5" name="Google Shape;215;p11">
            <a:extLst>
              <a:ext uri="{FF2B5EF4-FFF2-40B4-BE49-F238E27FC236}">
                <a16:creationId xmlns:a16="http://schemas.microsoft.com/office/drawing/2014/main" id="{3DEEEFD5-D396-F04F-B82C-24A176084B51}"/>
              </a:ext>
            </a:extLst>
          </p:cNvPr>
          <p:cNvSpPr/>
          <p:nvPr userDrawn="1"/>
        </p:nvSpPr>
        <p:spPr>
          <a:xfrm>
            <a:off x="7110099" y="17293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6" name="Google Shape;216;p11">
            <a:extLst>
              <a:ext uri="{FF2B5EF4-FFF2-40B4-BE49-F238E27FC236}">
                <a16:creationId xmlns:a16="http://schemas.microsoft.com/office/drawing/2014/main" id="{C9A2882B-D5F9-0446-8294-862F84E71990}"/>
              </a:ext>
            </a:extLst>
          </p:cNvPr>
          <p:cNvSpPr>
            <a:spLocks noGrp="1"/>
          </p:cNvSpPr>
          <p:nvPr>
            <p:ph type="pic" idx="29"/>
          </p:nvPr>
        </p:nvSpPr>
        <p:spPr>
          <a:xfrm>
            <a:off x="461063" y="17748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17" name="Google Shape;221;p11">
            <a:extLst>
              <a:ext uri="{FF2B5EF4-FFF2-40B4-BE49-F238E27FC236}">
                <a16:creationId xmlns:a16="http://schemas.microsoft.com/office/drawing/2014/main" id="{A23D15E0-E015-F64C-9BDE-199C40FF34C5}"/>
              </a:ext>
            </a:extLst>
          </p:cNvPr>
          <p:cNvSpPr/>
          <p:nvPr userDrawn="1"/>
        </p:nvSpPr>
        <p:spPr>
          <a:xfrm>
            <a:off x="415613" y="25432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8" name="Google Shape;222;p11">
            <a:extLst>
              <a:ext uri="{FF2B5EF4-FFF2-40B4-BE49-F238E27FC236}">
                <a16:creationId xmlns:a16="http://schemas.microsoft.com/office/drawing/2014/main" id="{16F74F3B-A597-CD4A-94D6-82830432E4AC}"/>
              </a:ext>
            </a:extLst>
          </p:cNvPr>
          <p:cNvSpPr/>
          <p:nvPr userDrawn="1"/>
        </p:nvSpPr>
        <p:spPr>
          <a:xfrm>
            <a:off x="2089234" y="25432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19" name="Google Shape;233;p11">
            <a:extLst>
              <a:ext uri="{FF2B5EF4-FFF2-40B4-BE49-F238E27FC236}">
                <a16:creationId xmlns:a16="http://schemas.microsoft.com/office/drawing/2014/main" id="{AD6AD509-DCCD-2040-A195-E72F1419C138}"/>
              </a:ext>
            </a:extLst>
          </p:cNvPr>
          <p:cNvSpPr/>
          <p:nvPr userDrawn="1"/>
        </p:nvSpPr>
        <p:spPr>
          <a:xfrm>
            <a:off x="3762856" y="25432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0" name="Google Shape;234;p11">
            <a:extLst>
              <a:ext uri="{FF2B5EF4-FFF2-40B4-BE49-F238E27FC236}">
                <a16:creationId xmlns:a16="http://schemas.microsoft.com/office/drawing/2014/main" id="{DCF61700-4B41-5546-B147-F9B8CCD7D608}"/>
              </a:ext>
            </a:extLst>
          </p:cNvPr>
          <p:cNvSpPr/>
          <p:nvPr userDrawn="1"/>
        </p:nvSpPr>
        <p:spPr>
          <a:xfrm>
            <a:off x="5436477" y="25432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1" name="Google Shape;235;p11">
            <a:extLst>
              <a:ext uri="{FF2B5EF4-FFF2-40B4-BE49-F238E27FC236}">
                <a16:creationId xmlns:a16="http://schemas.microsoft.com/office/drawing/2014/main" id="{03965D08-DA70-774A-ABA8-45A083DF6B01}"/>
              </a:ext>
            </a:extLst>
          </p:cNvPr>
          <p:cNvSpPr/>
          <p:nvPr userDrawn="1"/>
        </p:nvSpPr>
        <p:spPr>
          <a:xfrm>
            <a:off x="7110099" y="25432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2" name="Google Shape;236;p11">
            <a:extLst>
              <a:ext uri="{FF2B5EF4-FFF2-40B4-BE49-F238E27FC236}">
                <a16:creationId xmlns:a16="http://schemas.microsoft.com/office/drawing/2014/main" id="{D35F738D-C816-F845-BCB2-EA01280D2954}"/>
              </a:ext>
            </a:extLst>
          </p:cNvPr>
          <p:cNvSpPr>
            <a:spLocks noGrp="1"/>
          </p:cNvSpPr>
          <p:nvPr>
            <p:ph type="pic" idx="44"/>
          </p:nvPr>
        </p:nvSpPr>
        <p:spPr>
          <a:xfrm>
            <a:off x="461063" y="25886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23" name="Google Shape;241;p11">
            <a:extLst>
              <a:ext uri="{FF2B5EF4-FFF2-40B4-BE49-F238E27FC236}">
                <a16:creationId xmlns:a16="http://schemas.microsoft.com/office/drawing/2014/main" id="{A8F971EF-5366-7040-AFE0-AC8DBEEA2C6C}"/>
              </a:ext>
            </a:extLst>
          </p:cNvPr>
          <p:cNvSpPr/>
          <p:nvPr userDrawn="1"/>
        </p:nvSpPr>
        <p:spPr>
          <a:xfrm>
            <a:off x="415613" y="33570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4" name="Google Shape;242;p11">
            <a:extLst>
              <a:ext uri="{FF2B5EF4-FFF2-40B4-BE49-F238E27FC236}">
                <a16:creationId xmlns:a16="http://schemas.microsoft.com/office/drawing/2014/main" id="{E8ED1B3F-4DF0-6449-9565-28916383509C}"/>
              </a:ext>
            </a:extLst>
          </p:cNvPr>
          <p:cNvSpPr/>
          <p:nvPr userDrawn="1"/>
        </p:nvSpPr>
        <p:spPr>
          <a:xfrm>
            <a:off x="2089234" y="33570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5" name="Google Shape;253;p11">
            <a:extLst>
              <a:ext uri="{FF2B5EF4-FFF2-40B4-BE49-F238E27FC236}">
                <a16:creationId xmlns:a16="http://schemas.microsoft.com/office/drawing/2014/main" id="{0E5855A6-BFDA-8C4A-9439-008DD701CDAC}"/>
              </a:ext>
            </a:extLst>
          </p:cNvPr>
          <p:cNvSpPr/>
          <p:nvPr userDrawn="1"/>
        </p:nvSpPr>
        <p:spPr>
          <a:xfrm>
            <a:off x="3762856" y="33570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6" name="Google Shape;254;p11">
            <a:extLst>
              <a:ext uri="{FF2B5EF4-FFF2-40B4-BE49-F238E27FC236}">
                <a16:creationId xmlns:a16="http://schemas.microsoft.com/office/drawing/2014/main" id="{1C9C364E-C3B4-E44E-A843-CCCE47642992}"/>
              </a:ext>
            </a:extLst>
          </p:cNvPr>
          <p:cNvSpPr/>
          <p:nvPr userDrawn="1"/>
        </p:nvSpPr>
        <p:spPr>
          <a:xfrm>
            <a:off x="5436477" y="33570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7" name="Google Shape;255;p11">
            <a:extLst>
              <a:ext uri="{FF2B5EF4-FFF2-40B4-BE49-F238E27FC236}">
                <a16:creationId xmlns:a16="http://schemas.microsoft.com/office/drawing/2014/main" id="{6CDFFBEE-DA88-2241-A925-8B6AD3DD22B9}"/>
              </a:ext>
            </a:extLst>
          </p:cNvPr>
          <p:cNvSpPr/>
          <p:nvPr userDrawn="1"/>
        </p:nvSpPr>
        <p:spPr>
          <a:xfrm>
            <a:off x="7110099" y="335707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28" name="Google Shape;256;p11">
            <a:extLst>
              <a:ext uri="{FF2B5EF4-FFF2-40B4-BE49-F238E27FC236}">
                <a16:creationId xmlns:a16="http://schemas.microsoft.com/office/drawing/2014/main" id="{FE1565A6-6196-9F41-B09F-1895CD24D784}"/>
              </a:ext>
            </a:extLst>
          </p:cNvPr>
          <p:cNvSpPr>
            <a:spLocks noGrp="1"/>
          </p:cNvSpPr>
          <p:nvPr>
            <p:ph type="pic" idx="59"/>
          </p:nvPr>
        </p:nvSpPr>
        <p:spPr>
          <a:xfrm>
            <a:off x="461063" y="34025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29" name="Google Shape;261;p11">
            <a:extLst>
              <a:ext uri="{FF2B5EF4-FFF2-40B4-BE49-F238E27FC236}">
                <a16:creationId xmlns:a16="http://schemas.microsoft.com/office/drawing/2014/main" id="{5269A464-3B2A-8A4F-989E-32EF4BE49DBD}"/>
              </a:ext>
            </a:extLst>
          </p:cNvPr>
          <p:cNvSpPr/>
          <p:nvPr userDrawn="1"/>
        </p:nvSpPr>
        <p:spPr>
          <a:xfrm>
            <a:off x="415613" y="41709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0" name="Google Shape;262;p11">
            <a:extLst>
              <a:ext uri="{FF2B5EF4-FFF2-40B4-BE49-F238E27FC236}">
                <a16:creationId xmlns:a16="http://schemas.microsoft.com/office/drawing/2014/main" id="{2515C8B5-9D0D-2246-99C7-6BE1B7FF3BA6}"/>
              </a:ext>
            </a:extLst>
          </p:cNvPr>
          <p:cNvSpPr/>
          <p:nvPr userDrawn="1"/>
        </p:nvSpPr>
        <p:spPr>
          <a:xfrm>
            <a:off x="2089234" y="41709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1" name="Google Shape;273;p11">
            <a:extLst>
              <a:ext uri="{FF2B5EF4-FFF2-40B4-BE49-F238E27FC236}">
                <a16:creationId xmlns:a16="http://schemas.microsoft.com/office/drawing/2014/main" id="{545EE216-9203-C447-981A-4C847C77DC8F}"/>
              </a:ext>
            </a:extLst>
          </p:cNvPr>
          <p:cNvSpPr/>
          <p:nvPr userDrawn="1"/>
        </p:nvSpPr>
        <p:spPr>
          <a:xfrm>
            <a:off x="3762856" y="41709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2" name="Google Shape;274;p11">
            <a:extLst>
              <a:ext uri="{FF2B5EF4-FFF2-40B4-BE49-F238E27FC236}">
                <a16:creationId xmlns:a16="http://schemas.microsoft.com/office/drawing/2014/main" id="{B7F622FF-45BC-7C48-96A5-1CAB09803AD5}"/>
              </a:ext>
            </a:extLst>
          </p:cNvPr>
          <p:cNvSpPr/>
          <p:nvPr userDrawn="1"/>
        </p:nvSpPr>
        <p:spPr>
          <a:xfrm>
            <a:off x="5436477" y="41709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3" name="Google Shape;275;p11">
            <a:extLst>
              <a:ext uri="{FF2B5EF4-FFF2-40B4-BE49-F238E27FC236}">
                <a16:creationId xmlns:a16="http://schemas.microsoft.com/office/drawing/2014/main" id="{D44C13D7-0BEC-764A-B60E-E832FCD60A69}"/>
              </a:ext>
            </a:extLst>
          </p:cNvPr>
          <p:cNvSpPr/>
          <p:nvPr userDrawn="1"/>
        </p:nvSpPr>
        <p:spPr>
          <a:xfrm>
            <a:off x="7110099" y="4170921"/>
            <a:ext cx="548100" cy="5481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mn-lt"/>
              <a:ea typeface="Calibri"/>
              <a:cs typeface="Calibri"/>
              <a:sym typeface="Calibri"/>
            </a:endParaRPr>
          </a:p>
        </p:txBody>
      </p:sp>
      <p:sp>
        <p:nvSpPr>
          <p:cNvPr id="34" name="Google Shape;276;p11">
            <a:extLst>
              <a:ext uri="{FF2B5EF4-FFF2-40B4-BE49-F238E27FC236}">
                <a16:creationId xmlns:a16="http://schemas.microsoft.com/office/drawing/2014/main" id="{74FECD73-2977-7F45-864A-02E9D076F025}"/>
              </a:ext>
            </a:extLst>
          </p:cNvPr>
          <p:cNvSpPr>
            <a:spLocks noGrp="1"/>
          </p:cNvSpPr>
          <p:nvPr>
            <p:ph type="pic" idx="74"/>
          </p:nvPr>
        </p:nvSpPr>
        <p:spPr>
          <a:xfrm>
            <a:off x="461063" y="42163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35" name="Google Shape;196;p11">
            <a:extLst>
              <a:ext uri="{FF2B5EF4-FFF2-40B4-BE49-F238E27FC236}">
                <a16:creationId xmlns:a16="http://schemas.microsoft.com/office/drawing/2014/main" id="{423154A1-65EF-AF4A-A713-80C2D6D30AE2}"/>
              </a:ext>
            </a:extLst>
          </p:cNvPr>
          <p:cNvSpPr>
            <a:spLocks noGrp="1"/>
          </p:cNvSpPr>
          <p:nvPr>
            <p:ph type="pic" idx="75"/>
          </p:nvPr>
        </p:nvSpPr>
        <p:spPr>
          <a:xfrm>
            <a:off x="2134684" y="9609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36" name="Google Shape;216;p11">
            <a:extLst>
              <a:ext uri="{FF2B5EF4-FFF2-40B4-BE49-F238E27FC236}">
                <a16:creationId xmlns:a16="http://schemas.microsoft.com/office/drawing/2014/main" id="{D835CD4F-1CEE-6C4E-9AF5-02B318F93BC6}"/>
              </a:ext>
            </a:extLst>
          </p:cNvPr>
          <p:cNvSpPr>
            <a:spLocks noGrp="1"/>
          </p:cNvSpPr>
          <p:nvPr>
            <p:ph type="pic" idx="76"/>
          </p:nvPr>
        </p:nvSpPr>
        <p:spPr>
          <a:xfrm>
            <a:off x="2134684" y="17748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37" name="Google Shape;236;p11">
            <a:extLst>
              <a:ext uri="{FF2B5EF4-FFF2-40B4-BE49-F238E27FC236}">
                <a16:creationId xmlns:a16="http://schemas.microsoft.com/office/drawing/2014/main" id="{8D9FCF8F-7D4D-C745-A1AA-A7F6F7E2698B}"/>
              </a:ext>
            </a:extLst>
          </p:cNvPr>
          <p:cNvSpPr>
            <a:spLocks noGrp="1"/>
          </p:cNvSpPr>
          <p:nvPr>
            <p:ph type="pic" idx="77"/>
          </p:nvPr>
        </p:nvSpPr>
        <p:spPr>
          <a:xfrm>
            <a:off x="2134684" y="25886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38" name="Google Shape;256;p11">
            <a:extLst>
              <a:ext uri="{FF2B5EF4-FFF2-40B4-BE49-F238E27FC236}">
                <a16:creationId xmlns:a16="http://schemas.microsoft.com/office/drawing/2014/main" id="{042D00CD-8472-1249-95DF-C5845ACC6CA5}"/>
              </a:ext>
            </a:extLst>
          </p:cNvPr>
          <p:cNvSpPr>
            <a:spLocks noGrp="1"/>
          </p:cNvSpPr>
          <p:nvPr>
            <p:ph type="pic" idx="78"/>
          </p:nvPr>
        </p:nvSpPr>
        <p:spPr>
          <a:xfrm>
            <a:off x="2134684" y="34025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39" name="Google Shape;276;p11">
            <a:extLst>
              <a:ext uri="{FF2B5EF4-FFF2-40B4-BE49-F238E27FC236}">
                <a16:creationId xmlns:a16="http://schemas.microsoft.com/office/drawing/2014/main" id="{BE794B1E-834C-EA46-BD67-9E1C10733C6F}"/>
              </a:ext>
            </a:extLst>
          </p:cNvPr>
          <p:cNvSpPr>
            <a:spLocks noGrp="1"/>
          </p:cNvSpPr>
          <p:nvPr>
            <p:ph type="pic" idx="79"/>
          </p:nvPr>
        </p:nvSpPr>
        <p:spPr>
          <a:xfrm>
            <a:off x="2134684" y="42163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0" name="Google Shape;196;p11">
            <a:extLst>
              <a:ext uri="{FF2B5EF4-FFF2-40B4-BE49-F238E27FC236}">
                <a16:creationId xmlns:a16="http://schemas.microsoft.com/office/drawing/2014/main" id="{4FC05112-8C4B-A644-9DC9-017B632D8B00}"/>
              </a:ext>
            </a:extLst>
          </p:cNvPr>
          <p:cNvSpPr>
            <a:spLocks noGrp="1"/>
          </p:cNvSpPr>
          <p:nvPr>
            <p:ph type="pic" idx="80"/>
          </p:nvPr>
        </p:nvSpPr>
        <p:spPr>
          <a:xfrm>
            <a:off x="3808306" y="9609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1" name="Google Shape;216;p11">
            <a:extLst>
              <a:ext uri="{FF2B5EF4-FFF2-40B4-BE49-F238E27FC236}">
                <a16:creationId xmlns:a16="http://schemas.microsoft.com/office/drawing/2014/main" id="{8CE69407-347C-9443-9471-1CE99BDF1C90}"/>
              </a:ext>
            </a:extLst>
          </p:cNvPr>
          <p:cNvSpPr>
            <a:spLocks noGrp="1"/>
          </p:cNvSpPr>
          <p:nvPr>
            <p:ph type="pic" idx="81"/>
          </p:nvPr>
        </p:nvSpPr>
        <p:spPr>
          <a:xfrm>
            <a:off x="3808306" y="17748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2" name="Google Shape;236;p11">
            <a:extLst>
              <a:ext uri="{FF2B5EF4-FFF2-40B4-BE49-F238E27FC236}">
                <a16:creationId xmlns:a16="http://schemas.microsoft.com/office/drawing/2014/main" id="{D11C3696-A344-114E-997B-975DC2A5AAC9}"/>
              </a:ext>
            </a:extLst>
          </p:cNvPr>
          <p:cNvSpPr>
            <a:spLocks noGrp="1"/>
          </p:cNvSpPr>
          <p:nvPr>
            <p:ph type="pic" idx="82"/>
          </p:nvPr>
        </p:nvSpPr>
        <p:spPr>
          <a:xfrm>
            <a:off x="3808306" y="25886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3" name="Google Shape;256;p11">
            <a:extLst>
              <a:ext uri="{FF2B5EF4-FFF2-40B4-BE49-F238E27FC236}">
                <a16:creationId xmlns:a16="http://schemas.microsoft.com/office/drawing/2014/main" id="{F799981A-E74B-B54A-822C-BC436816B0BC}"/>
              </a:ext>
            </a:extLst>
          </p:cNvPr>
          <p:cNvSpPr>
            <a:spLocks noGrp="1"/>
          </p:cNvSpPr>
          <p:nvPr>
            <p:ph type="pic" idx="83"/>
          </p:nvPr>
        </p:nvSpPr>
        <p:spPr>
          <a:xfrm>
            <a:off x="3808306" y="34025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4" name="Google Shape;276;p11">
            <a:extLst>
              <a:ext uri="{FF2B5EF4-FFF2-40B4-BE49-F238E27FC236}">
                <a16:creationId xmlns:a16="http://schemas.microsoft.com/office/drawing/2014/main" id="{C6C84117-6FB7-504B-85AB-AE245775CFC3}"/>
              </a:ext>
            </a:extLst>
          </p:cNvPr>
          <p:cNvSpPr>
            <a:spLocks noGrp="1"/>
          </p:cNvSpPr>
          <p:nvPr>
            <p:ph type="pic" idx="84"/>
          </p:nvPr>
        </p:nvSpPr>
        <p:spPr>
          <a:xfrm>
            <a:off x="3808306" y="42163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5" name="Google Shape;196;p11">
            <a:extLst>
              <a:ext uri="{FF2B5EF4-FFF2-40B4-BE49-F238E27FC236}">
                <a16:creationId xmlns:a16="http://schemas.microsoft.com/office/drawing/2014/main" id="{153F7175-93E7-0D46-9DA4-E1F0EEEAD8BA}"/>
              </a:ext>
            </a:extLst>
          </p:cNvPr>
          <p:cNvSpPr>
            <a:spLocks noGrp="1"/>
          </p:cNvSpPr>
          <p:nvPr>
            <p:ph type="pic" idx="85"/>
          </p:nvPr>
        </p:nvSpPr>
        <p:spPr>
          <a:xfrm>
            <a:off x="5481927" y="9609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6" name="Google Shape;216;p11">
            <a:extLst>
              <a:ext uri="{FF2B5EF4-FFF2-40B4-BE49-F238E27FC236}">
                <a16:creationId xmlns:a16="http://schemas.microsoft.com/office/drawing/2014/main" id="{EC93F05C-4F36-B642-93E1-0C7E218940C5}"/>
              </a:ext>
            </a:extLst>
          </p:cNvPr>
          <p:cNvSpPr>
            <a:spLocks noGrp="1"/>
          </p:cNvSpPr>
          <p:nvPr>
            <p:ph type="pic" idx="86"/>
          </p:nvPr>
        </p:nvSpPr>
        <p:spPr>
          <a:xfrm>
            <a:off x="5481927" y="17748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7" name="Google Shape;236;p11">
            <a:extLst>
              <a:ext uri="{FF2B5EF4-FFF2-40B4-BE49-F238E27FC236}">
                <a16:creationId xmlns:a16="http://schemas.microsoft.com/office/drawing/2014/main" id="{D7C14448-E1D1-8F49-88B3-A32F1F011F5D}"/>
              </a:ext>
            </a:extLst>
          </p:cNvPr>
          <p:cNvSpPr>
            <a:spLocks noGrp="1"/>
          </p:cNvSpPr>
          <p:nvPr>
            <p:ph type="pic" idx="87"/>
          </p:nvPr>
        </p:nvSpPr>
        <p:spPr>
          <a:xfrm>
            <a:off x="5481927" y="25886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8" name="Google Shape;256;p11">
            <a:extLst>
              <a:ext uri="{FF2B5EF4-FFF2-40B4-BE49-F238E27FC236}">
                <a16:creationId xmlns:a16="http://schemas.microsoft.com/office/drawing/2014/main" id="{71B44EF4-C220-0046-BF22-7870E27CC505}"/>
              </a:ext>
            </a:extLst>
          </p:cNvPr>
          <p:cNvSpPr>
            <a:spLocks noGrp="1"/>
          </p:cNvSpPr>
          <p:nvPr>
            <p:ph type="pic" idx="88"/>
          </p:nvPr>
        </p:nvSpPr>
        <p:spPr>
          <a:xfrm>
            <a:off x="5481927" y="34025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49" name="Google Shape;276;p11">
            <a:extLst>
              <a:ext uri="{FF2B5EF4-FFF2-40B4-BE49-F238E27FC236}">
                <a16:creationId xmlns:a16="http://schemas.microsoft.com/office/drawing/2014/main" id="{B60E4222-606D-B543-9017-2C2C4FB2C4B1}"/>
              </a:ext>
            </a:extLst>
          </p:cNvPr>
          <p:cNvSpPr>
            <a:spLocks noGrp="1"/>
          </p:cNvSpPr>
          <p:nvPr>
            <p:ph type="pic" idx="89"/>
          </p:nvPr>
        </p:nvSpPr>
        <p:spPr>
          <a:xfrm>
            <a:off x="5481927" y="42163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50" name="Google Shape;196;p11">
            <a:extLst>
              <a:ext uri="{FF2B5EF4-FFF2-40B4-BE49-F238E27FC236}">
                <a16:creationId xmlns:a16="http://schemas.microsoft.com/office/drawing/2014/main" id="{7711866B-4B1C-0A4C-9296-1A52C673B4CC}"/>
              </a:ext>
            </a:extLst>
          </p:cNvPr>
          <p:cNvSpPr>
            <a:spLocks noGrp="1"/>
          </p:cNvSpPr>
          <p:nvPr>
            <p:ph type="pic" idx="90"/>
          </p:nvPr>
        </p:nvSpPr>
        <p:spPr>
          <a:xfrm>
            <a:off x="7155549" y="9609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51" name="Google Shape;216;p11">
            <a:extLst>
              <a:ext uri="{FF2B5EF4-FFF2-40B4-BE49-F238E27FC236}">
                <a16:creationId xmlns:a16="http://schemas.microsoft.com/office/drawing/2014/main" id="{67AB747B-76EE-D447-8237-0ADE1F22CF44}"/>
              </a:ext>
            </a:extLst>
          </p:cNvPr>
          <p:cNvSpPr>
            <a:spLocks noGrp="1"/>
          </p:cNvSpPr>
          <p:nvPr>
            <p:ph type="pic" idx="91"/>
          </p:nvPr>
        </p:nvSpPr>
        <p:spPr>
          <a:xfrm>
            <a:off x="7155549" y="17748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52" name="Google Shape;236;p11">
            <a:extLst>
              <a:ext uri="{FF2B5EF4-FFF2-40B4-BE49-F238E27FC236}">
                <a16:creationId xmlns:a16="http://schemas.microsoft.com/office/drawing/2014/main" id="{724CC0FF-58F7-444F-BE76-C37F77E4545A}"/>
              </a:ext>
            </a:extLst>
          </p:cNvPr>
          <p:cNvSpPr>
            <a:spLocks noGrp="1"/>
          </p:cNvSpPr>
          <p:nvPr>
            <p:ph type="pic" idx="92"/>
          </p:nvPr>
        </p:nvSpPr>
        <p:spPr>
          <a:xfrm>
            <a:off x="7155549" y="25886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53" name="Google Shape;256;p11">
            <a:extLst>
              <a:ext uri="{FF2B5EF4-FFF2-40B4-BE49-F238E27FC236}">
                <a16:creationId xmlns:a16="http://schemas.microsoft.com/office/drawing/2014/main" id="{8EF4FB90-BE40-8048-9471-D4DA1A61DF45}"/>
              </a:ext>
            </a:extLst>
          </p:cNvPr>
          <p:cNvSpPr>
            <a:spLocks noGrp="1"/>
          </p:cNvSpPr>
          <p:nvPr>
            <p:ph type="pic" idx="93"/>
          </p:nvPr>
        </p:nvSpPr>
        <p:spPr>
          <a:xfrm>
            <a:off x="7155549" y="340252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sp>
        <p:nvSpPr>
          <p:cNvPr id="54" name="Google Shape;276;p11">
            <a:extLst>
              <a:ext uri="{FF2B5EF4-FFF2-40B4-BE49-F238E27FC236}">
                <a16:creationId xmlns:a16="http://schemas.microsoft.com/office/drawing/2014/main" id="{8805B1A0-FFAA-5342-867C-7B3DDE65D28B}"/>
              </a:ext>
            </a:extLst>
          </p:cNvPr>
          <p:cNvSpPr>
            <a:spLocks noGrp="1"/>
          </p:cNvSpPr>
          <p:nvPr>
            <p:ph type="pic" idx="94"/>
          </p:nvPr>
        </p:nvSpPr>
        <p:spPr>
          <a:xfrm>
            <a:off x="7155549" y="4216371"/>
            <a:ext cx="457200" cy="457200"/>
          </a:xfrm>
          <a:prstGeom prst="ellipse">
            <a:avLst/>
          </a:prstGeom>
          <a:noFill/>
          <a:ln w="25400" cap="flat" cmpd="sng">
            <a:solidFill>
              <a:schemeClr val="dk2"/>
            </a:solidFill>
            <a:prstDash val="solid"/>
            <a:round/>
            <a:headEnd type="none" w="sm" len="sm"/>
            <a:tailEnd type="none" w="sm" len="sm"/>
          </a:ln>
        </p:spPr>
        <p:txBody>
          <a:bodyPr anchor="ctr"/>
          <a:lstStyle>
            <a:lvl1pPr marL="6350" indent="0" algn="ctr">
              <a:buNone/>
              <a:tabLst/>
              <a:defRPr sz="500">
                <a:latin typeface="+mn-lt"/>
              </a:defRPr>
            </a:lvl1pPr>
          </a:lstStyle>
          <a:p>
            <a:endParaRPr lang="en-US" dirty="0"/>
          </a:p>
        </p:txBody>
      </p:sp>
      <p:grpSp>
        <p:nvGrpSpPr>
          <p:cNvPr id="55" name="Group 54">
            <a:extLst>
              <a:ext uri="{FF2B5EF4-FFF2-40B4-BE49-F238E27FC236}">
                <a16:creationId xmlns:a16="http://schemas.microsoft.com/office/drawing/2014/main" id="{C0F2FAC6-6B1D-9741-80C0-00AC6C195573}"/>
              </a:ext>
            </a:extLst>
          </p:cNvPr>
          <p:cNvGrpSpPr/>
          <p:nvPr userDrawn="1"/>
        </p:nvGrpSpPr>
        <p:grpSpPr>
          <a:xfrm>
            <a:off x="0" y="5111100"/>
            <a:ext cx="9134675" cy="32400"/>
            <a:chOff x="0" y="5111100"/>
            <a:chExt cx="9134675" cy="32400"/>
          </a:xfrm>
        </p:grpSpPr>
        <p:sp>
          <p:nvSpPr>
            <p:cNvPr id="56" name="Google Shape;455;p14">
              <a:extLst>
                <a:ext uri="{FF2B5EF4-FFF2-40B4-BE49-F238E27FC236}">
                  <a16:creationId xmlns:a16="http://schemas.microsoft.com/office/drawing/2014/main" id="{6A91D389-F7E5-C044-9C67-F7478BEB7D5F}"/>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7" name="Google Shape;456;p14">
              <a:extLst>
                <a:ext uri="{FF2B5EF4-FFF2-40B4-BE49-F238E27FC236}">
                  <a16:creationId xmlns:a16="http://schemas.microsoft.com/office/drawing/2014/main" id="{85F188AD-E7E7-9644-B630-4E7160B2E3A8}"/>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8" name="Google Shape;457;p14">
              <a:extLst>
                <a:ext uri="{FF2B5EF4-FFF2-40B4-BE49-F238E27FC236}">
                  <a16:creationId xmlns:a16="http://schemas.microsoft.com/office/drawing/2014/main" id="{17D4E08A-E3CC-B044-831B-AF300B215BF2}"/>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458;p14">
              <a:extLst>
                <a:ext uri="{FF2B5EF4-FFF2-40B4-BE49-F238E27FC236}">
                  <a16:creationId xmlns:a16="http://schemas.microsoft.com/office/drawing/2014/main" id="{2BBCCA5F-3267-B24E-85BF-D3DE1C0DCBF8}"/>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459;p14">
              <a:extLst>
                <a:ext uri="{FF2B5EF4-FFF2-40B4-BE49-F238E27FC236}">
                  <a16:creationId xmlns:a16="http://schemas.microsoft.com/office/drawing/2014/main" id="{B4577958-2BA8-284D-8ECA-AC94C242BCA4}"/>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457;p14">
              <a:extLst>
                <a:ext uri="{FF2B5EF4-FFF2-40B4-BE49-F238E27FC236}">
                  <a16:creationId xmlns:a16="http://schemas.microsoft.com/office/drawing/2014/main" id="{C95959C0-B3B4-554D-A59C-D7A14BD1634F}"/>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62" name="Text Placeholder 4">
            <a:extLst>
              <a:ext uri="{FF2B5EF4-FFF2-40B4-BE49-F238E27FC236}">
                <a16:creationId xmlns:a16="http://schemas.microsoft.com/office/drawing/2014/main" id="{970715DB-676C-5244-960F-F130C1528438}"/>
              </a:ext>
            </a:extLst>
          </p:cNvPr>
          <p:cNvSpPr>
            <a:spLocks noGrp="1"/>
          </p:cNvSpPr>
          <p:nvPr>
            <p:ph type="body" sz="quarter" idx="119"/>
          </p:nvPr>
        </p:nvSpPr>
        <p:spPr>
          <a:xfrm>
            <a:off x="1042900" y="10200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3" name="Text Placeholder 4">
            <a:extLst>
              <a:ext uri="{FF2B5EF4-FFF2-40B4-BE49-F238E27FC236}">
                <a16:creationId xmlns:a16="http://schemas.microsoft.com/office/drawing/2014/main" id="{DC43072D-BFCF-9246-BC60-707B59B3E8DF}"/>
              </a:ext>
            </a:extLst>
          </p:cNvPr>
          <p:cNvSpPr>
            <a:spLocks noGrp="1"/>
          </p:cNvSpPr>
          <p:nvPr>
            <p:ph type="body" sz="quarter" idx="120"/>
          </p:nvPr>
        </p:nvSpPr>
        <p:spPr>
          <a:xfrm>
            <a:off x="1042900" y="11674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4" name="Text Placeholder 4">
            <a:extLst>
              <a:ext uri="{FF2B5EF4-FFF2-40B4-BE49-F238E27FC236}">
                <a16:creationId xmlns:a16="http://schemas.microsoft.com/office/drawing/2014/main" id="{5D18A8DC-1734-9448-99DA-4F4685EF236B}"/>
              </a:ext>
            </a:extLst>
          </p:cNvPr>
          <p:cNvSpPr>
            <a:spLocks noGrp="1"/>
          </p:cNvSpPr>
          <p:nvPr>
            <p:ph type="body" sz="quarter" idx="121"/>
          </p:nvPr>
        </p:nvSpPr>
        <p:spPr>
          <a:xfrm>
            <a:off x="1042900" y="18339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5" name="Text Placeholder 4">
            <a:extLst>
              <a:ext uri="{FF2B5EF4-FFF2-40B4-BE49-F238E27FC236}">
                <a16:creationId xmlns:a16="http://schemas.microsoft.com/office/drawing/2014/main" id="{5BD82DCF-760E-7F4F-A940-CE036250452F}"/>
              </a:ext>
            </a:extLst>
          </p:cNvPr>
          <p:cNvSpPr>
            <a:spLocks noGrp="1"/>
          </p:cNvSpPr>
          <p:nvPr>
            <p:ph type="body" sz="quarter" idx="122"/>
          </p:nvPr>
        </p:nvSpPr>
        <p:spPr>
          <a:xfrm>
            <a:off x="1042900" y="19812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6" name="Text Placeholder 4">
            <a:extLst>
              <a:ext uri="{FF2B5EF4-FFF2-40B4-BE49-F238E27FC236}">
                <a16:creationId xmlns:a16="http://schemas.microsoft.com/office/drawing/2014/main" id="{2DD8A558-ACBF-1B4C-9EEF-72E9767E43C3}"/>
              </a:ext>
            </a:extLst>
          </p:cNvPr>
          <p:cNvSpPr>
            <a:spLocks noGrp="1"/>
          </p:cNvSpPr>
          <p:nvPr>
            <p:ph type="body" sz="quarter" idx="123"/>
          </p:nvPr>
        </p:nvSpPr>
        <p:spPr>
          <a:xfrm>
            <a:off x="1042900" y="26477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7" name="Text Placeholder 4">
            <a:extLst>
              <a:ext uri="{FF2B5EF4-FFF2-40B4-BE49-F238E27FC236}">
                <a16:creationId xmlns:a16="http://schemas.microsoft.com/office/drawing/2014/main" id="{0B4ECCD1-A118-8D45-9F0F-D4545BBB83CB}"/>
              </a:ext>
            </a:extLst>
          </p:cNvPr>
          <p:cNvSpPr>
            <a:spLocks noGrp="1"/>
          </p:cNvSpPr>
          <p:nvPr>
            <p:ph type="body" sz="quarter" idx="124"/>
          </p:nvPr>
        </p:nvSpPr>
        <p:spPr>
          <a:xfrm>
            <a:off x="1042900" y="27951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8" name="Text Placeholder 4">
            <a:extLst>
              <a:ext uri="{FF2B5EF4-FFF2-40B4-BE49-F238E27FC236}">
                <a16:creationId xmlns:a16="http://schemas.microsoft.com/office/drawing/2014/main" id="{32A87222-7854-4E40-B0A5-F8D4AC232A03}"/>
              </a:ext>
            </a:extLst>
          </p:cNvPr>
          <p:cNvSpPr>
            <a:spLocks noGrp="1"/>
          </p:cNvSpPr>
          <p:nvPr>
            <p:ph type="body" sz="quarter" idx="125"/>
          </p:nvPr>
        </p:nvSpPr>
        <p:spPr>
          <a:xfrm>
            <a:off x="1042900" y="34616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9" name="Text Placeholder 4">
            <a:extLst>
              <a:ext uri="{FF2B5EF4-FFF2-40B4-BE49-F238E27FC236}">
                <a16:creationId xmlns:a16="http://schemas.microsoft.com/office/drawing/2014/main" id="{7F2491BD-96F6-654D-A5CA-CC91A3E59314}"/>
              </a:ext>
            </a:extLst>
          </p:cNvPr>
          <p:cNvSpPr>
            <a:spLocks noGrp="1"/>
          </p:cNvSpPr>
          <p:nvPr>
            <p:ph type="body" sz="quarter" idx="126"/>
          </p:nvPr>
        </p:nvSpPr>
        <p:spPr>
          <a:xfrm>
            <a:off x="1042900" y="36089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0" name="Text Placeholder 4">
            <a:extLst>
              <a:ext uri="{FF2B5EF4-FFF2-40B4-BE49-F238E27FC236}">
                <a16:creationId xmlns:a16="http://schemas.microsoft.com/office/drawing/2014/main" id="{3EE05B5D-CB51-B14D-935C-67BABD85C52E}"/>
              </a:ext>
            </a:extLst>
          </p:cNvPr>
          <p:cNvSpPr>
            <a:spLocks noGrp="1"/>
          </p:cNvSpPr>
          <p:nvPr>
            <p:ph type="body" sz="quarter" idx="127"/>
          </p:nvPr>
        </p:nvSpPr>
        <p:spPr>
          <a:xfrm>
            <a:off x="1042900" y="42754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1" name="Text Placeholder 4">
            <a:extLst>
              <a:ext uri="{FF2B5EF4-FFF2-40B4-BE49-F238E27FC236}">
                <a16:creationId xmlns:a16="http://schemas.microsoft.com/office/drawing/2014/main" id="{349362CC-6166-8943-814F-DB33B14F7B9E}"/>
              </a:ext>
            </a:extLst>
          </p:cNvPr>
          <p:cNvSpPr>
            <a:spLocks noGrp="1"/>
          </p:cNvSpPr>
          <p:nvPr>
            <p:ph type="body" sz="quarter" idx="128"/>
          </p:nvPr>
        </p:nvSpPr>
        <p:spPr>
          <a:xfrm>
            <a:off x="1042900" y="44228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2" name="Text Placeholder 4">
            <a:extLst>
              <a:ext uri="{FF2B5EF4-FFF2-40B4-BE49-F238E27FC236}">
                <a16:creationId xmlns:a16="http://schemas.microsoft.com/office/drawing/2014/main" id="{1DA236B5-8EA7-F244-9F72-29C438C137D7}"/>
              </a:ext>
            </a:extLst>
          </p:cNvPr>
          <p:cNvSpPr>
            <a:spLocks noGrp="1"/>
          </p:cNvSpPr>
          <p:nvPr>
            <p:ph type="body" sz="quarter" idx="129"/>
          </p:nvPr>
        </p:nvSpPr>
        <p:spPr>
          <a:xfrm>
            <a:off x="2716521" y="10200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3" name="Text Placeholder 4">
            <a:extLst>
              <a:ext uri="{FF2B5EF4-FFF2-40B4-BE49-F238E27FC236}">
                <a16:creationId xmlns:a16="http://schemas.microsoft.com/office/drawing/2014/main" id="{CE194F1F-A126-A749-9D92-F526E0AA1AFF}"/>
              </a:ext>
            </a:extLst>
          </p:cNvPr>
          <p:cNvSpPr>
            <a:spLocks noGrp="1"/>
          </p:cNvSpPr>
          <p:nvPr>
            <p:ph type="body" sz="quarter" idx="130"/>
          </p:nvPr>
        </p:nvSpPr>
        <p:spPr>
          <a:xfrm>
            <a:off x="2716521" y="11674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4" name="Text Placeholder 4">
            <a:extLst>
              <a:ext uri="{FF2B5EF4-FFF2-40B4-BE49-F238E27FC236}">
                <a16:creationId xmlns:a16="http://schemas.microsoft.com/office/drawing/2014/main" id="{5E897A37-8ADD-924F-9F7B-4D39701DDC68}"/>
              </a:ext>
            </a:extLst>
          </p:cNvPr>
          <p:cNvSpPr>
            <a:spLocks noGrp="1"/>
          </p:cNvSpPr>
          <p:nvPr>
            <p:ph type="body" sz="quarter" idx="131"/>
          </p:nvPr>
        </p:nvSpPr>
        <p:spPr>
          <a:xfrm>
            <a:off x="2716521" y="18339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5" name="Text Placeholder 4">
            <a:extLst>
              <a:ext uri="{FF2B5EF4-FFF2-40B4-BE49-F238E27FC236}">
                <a16:creationId xmlns:a16="http://schemas.microsoft.com/office/drawing/2014/main" id="{C6427219-0E93-EE4E-BA6D-D402DE5E280D}"/>
              </a:ext>
            </a:extLst>
          </p:cNvPr>
          <p:cNvSpPr>
            <a:spLocks noGrp="1"/>
          </p:cNvSpPr>
          <p:nvPr>
            <p:ph type="body" sz="quarter" idx="132"/>
          </p:nvPr>
        </p:nvSpPr>
        <p:spPr>
          <a:xfrm>
            <a:off x="2716521" y="19812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6" name="Text Placeholder 4">
            <a:extLst>
              <a:ext uri="{FF2B5EF4-FFF2-40B4-BE49-F238E27FC236}">
                <a16:creationId xmlns:a16="http://schemas.microsoft.com/office/drawing/2014/main" id="{C38A2D25-02F1-E245-8449-33A949539277}"/>
              </a:ext>
            </a:extLst>
          </p:cNvPr>
          <p:cNvSpPr>
            <a:spLocks noGrp="1"/>
          </p:cNvSpPr>
          <p:nvPr>
            <p:ph type="body" sz="quarter" idx="133"/>
          </p:nvPr>
        </p:nvSpPr>
        <p:spPr>
          <a:xfrm>
            <a:off x="2716521" y="26477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7" name="Text Placeholder 4">
            <a:extLst>
              <a:ext uri="{FF2B5EF4-FFF2-40B4-BE49-F238E27FC236}">
                <a16:creationId xmlns:a16="http://schemas.microsoft.com/office/drawing/2014/main" id="{4165DDE5-9F59-8648-B101-F0B738FE57B7}"/>
              </a:ext>
            </a:extLst>
          </p:cNvPr>
          <p:cNvSpPr>
            <a:spLocks noGrp="1"/>
          </p:cNvSpPr>
          <p:nvPr>
            <p:ph type="body" sz="quarter" idx="134"/>
          </p:nvPr>
        </p:nvSpPr>
        <p:spPr>
          <a:xfrm>
            <a:off x="2716521" y="27951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8" name="Text Placeholder 4">
            <a:extLst>
              <a:ext uri="{FF2B5EF4-FFF2-40B4-BE49-F238E27FC236}">
                <a16:creationId xmlns:a16="http://schemas.microsoft.com/office/drawing/2014/main" id="{44BF9CC3-88B9-934E-9D35-70D451F0ACFA}"/>
              </a:ext>
            </a:extLst>
          </p:cNvPr>
          <p:cNvSpPr>
            <a:spLocks noGrp="1"/>
          </p:cNvSpPr>
          <p:nvPr>
            <p:ph type="body" sz="quarter" idx="135"/>
          </p:nvPr>
        </p:nvSpPr>
        <p:spPr>
          <a:xfrm>
            <a:off x="2716521" y="34616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79" name="Text Placeholder 4">
            <a:extLst>
              <a:ext uri="{FF2B5EF4-FFF2-40B4-BE49-F238E27FC236}">
                <a16:creationId xmlns:a16="http://schemas.microsoft.com/office/drawing/2014/main" id="{ADD788A5-0DB5-AB4E-857F-5B669A15F82E}"/>
              </a:ext>
            </a:extLst>
          </p:cNvPr>
          <p:cNvSpPr>
            <a:spLocks noGrp="1"/>
          </p:cNvSpPr>
          <p:nvPr>
            <p:ph type="body" sz="quarter" idx="136"/>
          </p:nvPr>
        </p:nvSpPr>
        <p:spPr>
          <a:xfrm>
            <a:off x="2716521" y="36089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0" name="Text Placeholder 4">
            <a:extLst>
              <a:ext uri="{FF2B5EF4-FFF2-40B4-BE49-F238E27FC236}">
                <a16:creationId xmlns:a16="http://schemas.microsoft.com/office/drawing/2014/main" id="{67DD9F61-D308-DB4F-83C4-9F63DC5F4458}"/>
              </a:ext>
            </a:extLst>
          </p:cNvPr>
          <p:cNvSpPr>
            <a:spLocks noGrp="1"/>
          </p:cNvSpPr>
          <p:nvPr>
            <p:ph type="body" sz="quarter" idx="137"/>
          </p:nvPr>
        </p:nvSpPr>
        <p:spPr>
          <a:xfrm>
            <a:off x="2716521" y="42754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1" name="Text Placeholder 4">
            <a:extLst>
              <a:ext uri="{FF2B5EF4-FFF2-40B4-BE49-F238E27FC236}">
                <a16:creationId xmlns:a16="http://schemas.microsoft.com/office/drawing/2014/main" id="{62CCC61E-8D91-CE4F-A5F5-FDC0BDEFB4B9}"/>
              </a:ext>
            </a:extLst>
          </p:cNvPr>
          <p:cNvSpPr>
            <a:spLocks noGrp="1"/>
          </p:cNvSpPr>
          <p:nvPr>
            <p:ph type="body" sz="quarter" idx="138"/>
          </p:nvPr>
        </p:nvSpPr>
        <p:spPr>
          <a:xfrm>
            <a:off x="2716521" y="44228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2" name="Text Placeholder 4">
            <a:extLst>
              <a:ext uri="{FF2B5EF4-FFF2-40B4-BE49-F238E27FC236}">
                <a16:creationId xmlns:a16="http://schemas.microsoft.com/office/drawing/2014/main" id="{B52EB88B-3ED1-834B-86A1-2A8903D1DF39}"/>
              </a:ext>
            </a:extLst>
          </p:cNvPr>
          <p:cNvSpPr>
            <a:spLocks noGrp="1"/>
          </p:cNvSpPr>
          <p:nvPr>
            <p:ph type="body" sz="quarter" idx="139"/>
          </p:nvPr>
        </p:nvSpPr>
        <p:spPr>
          <a:xfrm>
            <a:off x="4390143" y="10200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3" name="Text Placeholder 4">
            <a:extLst>
              <a:ext uri="{FF2B5EF4-FFF2-40B4-BE49-F238E27FC236}">
                <a16:creationId xmlns:a16="http://schemas.microsoft.com/office/drawing/2014/main" id="{3EF69034-7817-6845-9F19-CDA27B0DAA84}"/>
              </a:ext>
            </a:extLst>
          </p:cNvPr>
          <p:cNvSpPr>
            <a:spLocks noGrp="1"/>
          </p:cNvSpPr>
          <p:nvPr>
            <p:ph type="body" sz="quarter" idx="140"/>
          </p:nvPr>
        </p:nvSpPr>
        <p:spPr>
          <a:xfrm>
            <a:off x="4390143" y="11674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4" name="Text Placeholder 4">
            <a:extLst>
              <a:ext uri="{FF2B5EF4-FFF2-40B4-BE49-F238E27FC236}">
                <a16:creationId xmlns:a16="http://schemas.microsoft.com/office/drawing/2014/main" id="{B1A5908F-6820-E243-8D55-1BCBE5A20AE7}"/>
              </a:ext>
            </a:extLst>
          </p:cNvPr>
          <p:cNvSpPr>
            <a:spLocks noGrp="1"/>
          </p:cNvSpPr>
          <p:nvPr>
            <p:ph type="body" sz="quarter" idx="141"/>
          </p:nvPr>
        </p:nvSpPr>
        <p:spPr>
          <a:xfrm>
            <a:off x="4390143" y="18339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5" name="Text Placeholder 4">
            <a:extLst>
              <a:ext uri="{FF2B5EF4-FFF2-40B4-BE49-F238E27FC236}">
                <a16:creationId xmlns:a16="http://schemas.microsoft.com/office/drawing/2014/main" id="{E250873E-D332-044A-A584-BDEF6871E5FE}"/>
              </a:ext>
            </a:extLst>
          </p:cNvPr>
          <p:cNvSpPr>
            <a:spLocks noGrp="1"/>
          </p:cNvSpPr>
          <p:nvPr>
            <p:ph type="body" sz="quarter" idx="142"/>
          </p:nvPr>
        </p:nvSpPr>
        <p:spPr>
          <a:xfrm>
            <a:off x="4390143" y="19812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6" name="Text Placeholder 4">
            <a:extLst>
              <a:ext uri="{FF2B5EF4-FFF2-40B4-BE49-F238E27FC236}">
                <a16:creationId xmlns:a16="http://schemas.microsoft.com/office/drawing/2014/main" id="{76CD1FCA-1D0E-7342-BC49-05894008B670}"/>
              </a:ext>
            </a:extLst>
          </p:cNvPr>
          <p:cNvSpPr>
            <a:spLocks noGrp="1"/>
          </p:cNvSpPr>
          <p:nvPr>
            <p:ph type="body" sz="quarter" idx="143"/>
          </p:nvPr>
        </p:nvSpPr>
        <p:spPr>
          <a:xfrm>
            <a:off x="4390143" y="26477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7" name="Text Placeholder 4">
            <a:extLst>
              <a:ext uri="{FF2B5EF4-FFF2-40B4-BE49-F238E27FC236}">
                <a16:creationId xmlns:a16="http://schemas.microsoft.com/office/drawing/2014/main" id="{7AD84338-2FAB-6F4E-BE6B-9918232C2885}"/>
              </a:ext>
            </a:extLst>
          </p:cNvPr>
          <p:cNvSpPr>
            <a:spLocks noGrp="1"/>
          </p:cNvSpPr>
          <p:nvPr>
            <p:ph type="body" sz="quarter" idx="144"/>
          </p:nvPr>
        </p:nvSpPr>
        <p:spPr>
          <a:xfrm>
            <a:off x="4390143" y="27951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8" name="Text Placeholder 4">
            <a:extLst>
              <a:ext uri="{FF2B5EF4-FFF2-40B4-BE49-F238E27FC236}">
                <a16:creationId xmlns:a16="http://schemas.microsoft.com/office/drawing/2014/main" id="{6020EC43-517A-5540-8B0B-E0DEE3703645}"/>
              </a:ext>
            </a:extLst>
          </p:cNvPr>
          <p:cNvSpPr>
            <a:spLocks noGrp="1"/>
          </p:cNvSpPr>
          <p:nvPr>
            <p:ph type="body" sz="quarter" idx="145"/>
          </p:nvPr>
        </p:nvSpPr>
        <p:spPr>
          <a:xfrm>
            <a:off x="4390143" y="34616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9" name="Text Placeholder 4">
            <a:extLst>
              <a:ext uri="{FF2B5EF4-FFF2-40B4-BE49-F238E27FC236}">
                <a16:creationId xmlns:a16="http://schemas.microsoft.com/office/drawing/2014/main" id="{85520582-8B78-A94F-BD14-A0AA447AB0DB}"/>
              </a:ext>
            </a:extLst>
          </p:cNvPr>
          <p:cNvSpPr>
            <a:spLocks noGrp="1"/>
          </p:cNvSpPr>
          <p:nvPr>
            <p:ph type="body" sz="quarter" idx="146"/>
          </p:nvPr>
        </p:nvSpPr>
        <p:spPr>
          <a:xfrm>
            <a:off x="4390143" y="36089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0" name="Text Placeholder 4">
            <a:extLst>
              <a:ext uri="{FF2B5EF4-FFF2-40B4-BE49-F238E27FC236}">
                <a16:creationId xmlns:a16="http://schemas.microsoft.com/office/drawing/2014/main" id="{6DEC2D95-7C33-224B-81C9-7FE987DC812B}"/>
              </a:ext>
            </a:extLst>
          </p:cNvPr>
          <p:cNvSpPr>
            <a:spLocks noGrp="1"/>
          </p:cNvSpPr>
          <p:nvPr>
            <p:ph type="body" sz="quarter" idx="147"/>
          </p:nvPr>
        </p:nvSpPr>
        <p:spPr>
          <a:xfrm>
            <a:off x="4390143" y="42754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1" name="Text Placeholder 4">
            <a:extLst>
              <a:ext uri="{FF2B5EF4-FFF2-40B4-BE49-F238E27FC236}">
                <a16:creationId xmlns:a16="http://schemas.microsoft.com/office/drawing/2014/main" id="{DF8C7EC9-2CE9-F349-B316-31BB637D4B96}"/>
              </a:ext>
            </a:extLst>
          </p:cNvPr>
          <p:cNvSpPr>
            <a:spLocks noGrp="1"/>
          </p:cNvSpPr>
          <p:nvPr>
            <p:ph type="body" sz="quarter" idx="148"/>
          </p:nvPr>
        </p:nvSpPr>
        <p:spPr>
          <a:xfrm>
            <a:off x="4390143" y="44228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2" name="Text Placeholder 4">
            <a:extLst>
              <a:ext uri="{FF2B5EF4-FFF2-40B4-BE49-F238E27FC236}">
                <a16:creationId xmlns:a16="http://schemas.microsoft.com/office/drawing/2014/main" id="{42555915-527C-5740-9ED1-877909190267}"/>
              </a:ext>
            </a:extLst>
          </p:cNvPr>
          <p:cNvSpPr>
            <a:spLocks noGrp="1"/>
          </p:cNvSpPr>
          <p:nvPr>
            <p:ph type="body" sz="quarter" idx="149"/>
          </p:nvPr>
        </p:nvSpPr>
        <p:spPr>
          <a:xfrm>
            <a:off x="6063764" y="10200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3" name="Text Placeholder 4">
            <a:extLst>
              <a:ext uri="{FF2B5EF4-FFF2-40B4-BE49-F238E27FC236}">
                <a16:creationId xmlns:a16="http://schemas.microsoft.com/office/drawing/2014/main" id="{CD3AF1FD-A4DA-B042-8396-7FD75E035A35}"/>
              </a:ext>
            </a:extLst>
          </p:cNvPr>
          <p:cNvSpPr>
            <a:spLocks noGrp="1"/>
          </p:cNvSpPr>
          <p:nvPr>
            <p:ph type="body" sz="quarter" idx="150"/>
          </p:nvPr>
        </p:nvSpPr>
        <p:spPr>
          <a:xfrm>
            <a:off x="6063764" y="11674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4" name="Text Placeholder 4">
            <a:extLst>
              <a:ext uri="{FF2B5EF4-FFF2-40B4-BE49-F238E27FC236}">
                <a16:creationId xmlns:a16="http://schemas.microsoft.com/office/drawing/2014/main" id="{EACC6ED1-EE19-D248-A535-247DA720555D}"/>
              </a:ext>
            </a:extLst>
          </p:cNvPr>
          <p:cNvSpPr>
            <a:spLocks noGrp="1"/>
          </p:cNvSpPr>
          <p:nvPr>
            <p:ph type="body" sz="quarter" idx="151"/>
          </p:nvPr>
        </p:nvSpPr>
        <p:spPr>
          <a:xfrm>
            <a:off x="6063764" y="18339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5" name="Text Placeholder 4">
            <a:extLst>
              <a:ext uri="{FF2B5EF4-FFF2-40B4-BE49-F238E27FC236}">
                <a16:creationId xmlns:a16="http://schemas.microsoft.com/office/drawing/2014/main" id="{F1335DC2-FC09-9C45-AC8E-35E4070806A4}"/>
              </a:ext>
            </a:extLst>
          </p:cNvPr>
          <p:cNvSpPr>
            <a:spLocks noGrp="1"/>
          </p:cNvSpPr>
          <p:nvPr>
            <p:ph type="body" sz="quarter" idx="152"/>
          </p:nvPr>
        </p:nvSpPr>
        <p:spPr>
          <a:xfrm>
            <a:off x="6063764" y="19812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6" name="Text Placeholder 4">
            <a:extLst>
              <a:ext uri="{FF2B5EF4-FFF2-40B4-BE49-F238E27FC236}">
                <a16:creationId xmlns:a16="http://schemas.microsoft.com/office/drawing/2014/main" id="{63C325DC-021A-5344-8D3E-C8A3261DF7AB}"/>
              </a:ext>
            </a:extLst>
          </p:cNvPr>
          <p:cNvSpPr>
            <a:spLocks noGrp="1"/>
          </p:cNvSpPr>
          <p:nvPr>
            <p:ph type="body" sz="quarter" idx="153"/>
          </p:nvPr>
        </p:nvSpPr>
        <p:spPr>
          <a:xfrm>
            <a:off x="6063764" y="26477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7" name="Text Placeholder 4">
            <a:extLst>
              <a:ext uri="{FF2B5EF4-FFF2-40B4-BE49-F238E27FC236}">
                <a16:creationId xmlns:a16="http://schemas.microsoft.com/office/drawing/2014/main" id="{566E7F35-DB09-2A47-9FDF-7F96EDF46FED}"/>
              </a:ext>
            </a:extLst>
          </p:cNvPr>
          <p:cNvSpPr>
            <a:spLocks noGrp="1"/>
          </p:cNvSpPr>
          <p:nvPr>
            <p:ph type="body" sz="quarter" idx="154"/>
          </p:nvPr>
        </p:nvSpPr>
        <p:spPr>
          <a:xfrm>
            <a:off x="6063764" y="27951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8" name="Text Placeholder 4">
            <a:extLst>
              <a:ext uri="{FF2B5EF4-FFF2-40B4-BE49-F238E27FC236}">
                <a16:creationId xmlns:a16="http://schemas.microsoft.com/office/drawing/2014/main" id="{0434B83F-C6FA-1345-85C4-ADFF11AA0FE5}"/>
              </a:ext>
            </a:extLst>
          </p:cNvPr>
          <p:cNvSpPr>
            <a:spLocks noGrp="1"/>
          </p:cNvSpPr>
          <p:nvPr>
            <p:ph type="body" sz="quarter" idx="155"/>
          </p:nvPr>
        </p:nvSpPr>
        <p:spPr>
          <a:xfrm>
            <a:off x="6063764" y="34616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9" name="Text Placeholder 4">
            <a:extLst>
              <a:ext uri="{FF2B5EF4-FFF2-40B4-BE49-F238E27FC236}">
                <a16:creationId xmlns:a16="http://schemas.microsoft.com/office/drawing/2014/main" id="{5B7E0CAC-DE0C-7A48-B07D-4EF0E115B812}"/>
              </a:ext>
            </a:extLst>
          </p:cNvPr>
          <p:cNvSpPr>
            <a:spLocks noGrp="1"/>
          </p:cNvSpPr>
          <p:nvPr>
            <p:ph type="body" sz="quarter" idx="156"/>
          </p:nvPr>
        </p:nvSpPr>
        <p:spPr>
          <a:xfrm>
            <a:off x="6063764" y="36089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0" name="Text Placeholder 4">
            <a:extLst>
              <a:ext uri="{FF2B5EF4-FFF2-40B4-BE49-F238E27FC236}">
                <a16:creationId xmlns:a16="http://schemas.microsoft.com/office/drawing/2014/main" id="{C8C0B3D5-6465-0146-9870-48BB1313D43C}"/>
              </a:ext>
            </a:extLst>
          </p:cNvPr>
          <p:cNvSpPr>
            <a:spLocks noGrp="1"/>
          </p:cNvSpPr>
          <p:nvPr>
            <p:ph type="body" sz="quarter" idx="157"/>
          </p:nvPr>
        </p:nvSpPr>
        <p:spPr>
          <a:xfrm>
            <a:off x="6063764" y="42754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1" name="Text Placeholder 4">
            <a:extLst>
              <a:ext uri="{FF2B5EF4-FFF2-40B4-BE49-F238E27FC236}">
                <a16:creationId xmlns:a16="http://schemas.microsoft.com/office/drawing/2014/main" id="{8B40B5BF-26AF-9147-98CA-70D541C5EA41}"/>
              </a:ext>
            </a:extLst>
          </p:cNvPr>
          <p:cNvSpPr>
            <a:spLocks noGrp="1"/>
          </p:cNvSpPr>
          <p:nvPr>
            <p:ph type="body" sz="quarter" idx="158"/>
          </p:nvPr>
        </p:nvSpPr>
        <p:spPr>
          <a:xfrm>
            <a:off x="6063764" y="44228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2" name="Text Placeholder 4">
            <a:extLst>
              <a:ext uri="{FF2B5EF4-FFF2-40B4-BE49-F238E27FC236}">
                <a16:creationId xmlns:a16="http://schemas.microsoft.com/office/drawing/2014/main" id="{0F524738-9F34-FE42-8C87-51AB21CDA425}"/>
              </a:ext>
            </a:extLst>
          </p:cNvPr>
          <p:cNvSpPr>
            <a:spLocks noGrp="1"/>
          </p:cNvSpPr>
          <p:nvPr>
            <p:ph type="body" sz="quarter" idx="159"/>
          </p:nvPr>
        </p:nvSpPr>
        <p:spPr>
          <a:xfrm>
            <a:off x="7737386" y="10200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3" name="Text Placeholder 4">
            <a:extLst>
              <a:ext uri="{FF2B5EF4-FFF2-40B4-BE49-F238E27FC236}">
                <a16:creationId xmlns:a16="http://schemas.microsoft.com/office/drawing/2014/main" id="{80AF4ACD-963C-F042-B68E-A8888BED9A5D}"/>
              </a:ext>
            </a:extLst>
          </p:cNvPr>
          <p:cNvSpPr>
            <a:spLocks noGrp="1"/>
          </p:cNvSpPr>
          <p:nvPr>
            <p:ph type="body" sz="quarter" idx="160"/>
          </p:nvPr>
        </p:nvSpPr>
        <p:spPr>
          <a:xfrm>
            <a:off x="7737386" y="11674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4" name="Text Placeholder 4">
            <a:extLst>
              <a:ext uri="{FF2B5EF4-FFF2-40B4-BE49-F238E27FC236}">
                <a16:creationId xmlns:a16="http://schemas.microsoft.com/office/drawing/2014/main" id="{8B6935EA-00D1-7A4D-948E-3DD6E8453DDE}"/>
              </a:ext>
            </a:extLst>
          </p:cNvPr>
          <p:cNvSpPr>
            <a:spLocks noGrp="1"/>
          </p:cNvSpPr>
          <p:nvPr>
            <p:ph type="body" sz="quarter" idx="161"/>
          </p:nvPr>
        </p:nvSpPr>
        <p:spPr>
          <a:xfrm>
            <a:off x="7737386" y="18339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5" name="Text Placeholder 4">
            <a:extLst>
              <a:ext uri="{FF2B5EF4-FFF2-40B4-BE49-F238E27FC236}">
                <a16:creationId xmlns:a16="http://schemas.microsoft.com/office/drawing/2014/main" id="{C7453859-8C24-0640-BD01-8C9661243FEA}"/>
              </a:ext>
            </a:extLst>
          </p:cNvPr>
          <p:cNvSpPr>
            <a:spLocks noGrp="1"/>
          </p:cNvSpPr>
          <p:nvPr>
            <p:ph type="body" sz="quarter" idx="162"/>
          </p:nvPr>
        </p:nvSpPr>
        <p:spPr>
          <a:xfrm>
            <a:off x="7737386" y="19812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6" name="Text Placeholder 4">
            <a:extLst>
              <a:ext uri="{FF2B5EF4-FFF2-40B4-BE49-F238E27FC236}">
                <a16:creationId xmlns:a16="http://schemas.microsoft.com/office/drawing/2014/main" id="{525B9B07-D3D9-0749-B7B4-9E91A6B50B4D}"/>
              </a:ext>
            </a:extLst>
          </p:cNvPr>
          <p:cNvSpPr>
            <a:spLocks noGrp="1"/>
          </p:cNvSpPr>
          <p:nvPr>
            <p:ph type="body" sz="quarter" idx="163"/>
          </p:nvPr>
        </p:nvSpPr>
        <p:spPr>
          <a:xfrm>
            <a:off x="7737386" y="26477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7" name="Text Placeholder 4">
            <a:extLst>
              <a:ext uri="{FF2B5EF4-FFF2-40B4-BE49-F238E27FC236}">
                <a16:creationId xmlns:a16="http://schemas.microsoft.com/office/drawing/2014/main" id="{8E923BB4-8BE3-DF44-BE0B-F2465CD80F28}"/>
              </a:ext>
            </a:extLst>
          </p:cNvPr>
          <p:cNvSpPr>
            <a:spLocks noGrp="1"/>
          </p:cNvSpPr>
          <p:nvPr>
            <p:ph type="body" sz="quarter" idx="164"/>
          </p:nvPr>
        </p:nvSpPr>
        <p:spPr>
          <a:xfrm>
            <a:off x="7737386" y="27951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8" name="Text Placeholder 4">
            <a:extLst>
              <a:ext uri="{FF2B5EF4-FFF2-40B4-BE49-F238E27FC236}">
                <a16:creationId xmlns:a16="http://schemas.microsoft.com/office/drawing/2014/main" id="{DFC43024-2F77-CE42-8762-81656A465F0A}"/>
              </a:ext>
            </a:extLst>
          </p:cNvPr>
          <p:cNvSpPr>
            <a:spLocks noGrp="1"/>
          </p:cNvSpPr>
          <p:nvPr>
            <p:ph type="body" sz="quarter" idx="165"/>
          </p:nvPr>
        </p:nvSpPr>
        <p:spPr>
          <a:xfrm>
            <a:off x="7737386" y="346162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09" name="Text Placeholder 4">
            <a:extLst>
              <a:ext uri="{FF2B5EF4-FFF2-40B4-BE49-F238E27FC236}">
                <a16:creationId xmlns:a16="http://schemas.microsoft.com/office/drawing/2014/main" id="{B65DD64E-FA55-0E47-9A59-AAF32DD9C189}"/>
              </a:ext>
            </a:extLst>
          </p:cNvPr>
          <p:cNvSpPr>
            <a:spLocks noGrp="1"/>
          </p:cNvSpPr>
          <p:nvPr>
            <p:ph type="body" sz="quarter" idx="166"/>
          </p:nvPr>
        </p:nvSpPr>
        <p:spPr>
          <a:xfrm>
            <a:off x="7737386" y="360899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10" name="Text Placeholder 4">
            <a:extLst>
              <a:ext uri="{FF2B5EF4-FFF2-40B4-BE49-F238E27FC236}">
                <a16:creationId xmlns:a16="http://schemas.microsoft.com/office/drawing/2014/main" id="{A7134F1B-AA63-9D43-AA0F-7D537289A49F}"/>
              </a:ext>
            </a:extLst>
          </p:cNvPr>
          <p:cNvSpPr>
            <a:spLocks noGrp="1"/>
          </p:cNvSpPr>
          <p:nvPr>
            <p:ph type="body" sz="quarter" idx="167"/>
          </p:nvPr>
        </p:nvSpPr>
        <p:spPr>
          <a:xfrm>
            <a:off x="7737386" y="4275477"/>
            <a:ext cx="914400" cy="1830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900"/>
              <a:buFont typeface="Arial"/>
              <a:buNone/>
              <a:tabLst/>
              <a:defRPr lang="en-US" sz="9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11" name="Text Placeholder 4">
            <a:extLst>
              <a:ext uri="{FF2B5EF4-FFF2-40B4-BE49-F238E27FC236}">
                <a16:creationId xmlns:a16="http://schemas.microsoft.com/office/drawing/2014/main" id="{7BF39CD2-25AF-1946-9806-72A4A68BD16C}"/>
              </a:ext>
            </a:extLst>
          </p:cNvPr>
          <p:cNvSpPr>
            <a:spLocks noGrp="1"/>
          </p:cNvSpPr>
          <p:nvPr>
            <p:ph type="body" sz="quarter" idx="168"/>
          </p:nvPr>
        </p:nvSpPr>
        <p:spPr>
          <a:xfrm>
            <a:off x="7737386" y="4422841"/>
            <a:ext cx="914400" cy="183000"/>
          </a:xfrm>
          <a:prstGeom prst="rect">
            <a:avLst/>
          </a:prstGeom>
        </p:spPr>
        <p:txBody>
          <a:bodyPr lIns="0" tIns="0" rIns="0" bIns="0"/>
          <a:lstStyle>
            <a:lvl1pPr marL="6350" marR="0" indent="0" algn="l" rtl="0">
              <a:lnSpc>
                <a:spcPct val="100000"/>
              </a:lnSpc>
              <a:spcBef>
                <a:spcPts val="0"/>
              </a:spcBef>
              <a:spcAft>
                <a:spcPts val="0"/>
              </a:spcAft>
              <a:buClr>
                <a:schemeClr val="dk1"/>
              </a:buClr>
              <a:buSzPts val="800"/>
              <a:buFont typeface="Arial"/>
              <a:buNone/>
              <a:tabLst/>
              <a:defRPr lang="en-US" sz="8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13" name="Text Placeholder 4">
            <a:extLst>
              <a:ext uri="{FF2B5EF4-FFF2-40B4-BE49-F238E27FC236}">
                <a16:creationId xmlns:a16="http://schemas.microsoft.com/office/drawing/2014/main" id="{2CC954E2-056A-EA4D-A4A2-3A8892DFC5E7}"/>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756323682"/>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grpSp>
        <p:nvGrpSpPr>
          <p:cNvPr id="37" name="Google Shape;49;p5">
            <a:extLst>
              <a:ext uri="{FF2B5EF4-FFF2-40B4-BE49-F238E27FC236}">
                <a16:creationId xmlns:a16="http://schemas.microsoft.com/office/drawing/2014/main" id="{08055154-E737-6B4D-BF86-9B0DCA57635A}"/>
              </a:ext>
            </a:extLst>
          </p:cNvPr>
          <p:cNvGrpSpPr/>
          <p:nvPr userDrawn="1"/>
        </p:nvGrpSpPr>
        <p:grpSpPr>
          <a:xfrm rot="10800000">
            <a:off x="8385726" y="4395376"/>
            <a:ext cx="758283" cy="760876"/>
            <a:chOff x="1" y="1"/>
            <a:chExt cx="758283" cy="760876"/>
          </a:xfrm>
        </p:grpSpPr>
        <p:sp>
          <p:nvSpPr>
            <p:cNvPr id="38" name="Google Shape;50;p5">
              <a:extLst>
                <a:ext uri="{FF2B5EF4-FFF2-40B4-BE49-F238E27FC236}">
                  <a16:creationId xmlns:a16="http://schemas.microsoft.com/office/drawing/2014/main" id="{82708B92-790F-6942-9A45-55F5A1EDB54E}"/>
                </a:ext>
              </a:extLst>
            </p:cNvPr>
            <p:cNvSpPr/>
            <p:nvPr/>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9" name="Google Shape;51;p5">
              <a:extLst>
                <a:ext uri="{FF2B5EF4-FFF2-40B4-BE49-F238E27FC236}">
                  <a16:creationId xmlns:a16="http://schemas.microsoft.com/office/drawing/2014/main" id="{C09A1D96-50FF-9846-B5CE-60828E0DBA22}"/>
                </a:ext>
              </a:extLst>
            </p:cNvPr>
            <p:cNvSpPr/>
            <p:nvPr/>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47" name="Google Shape;62;p5">
            <a:extLst>
              <a:ext uri="{FF2B5EF4-FFF2-40B4-BE49-F238E27FC236}">
                <a16:creationId xmlns:a16="http://schemas.microsoft.com/office/drawing/2014/main" id="{A14BBE88-6BEE-5B49-9421-F5ACF44A3C9E}"/>
              </a:ext>
            </a:extLst>
          </p:cNvPr>
          <p:cNvSpPr/>
          <p:nvPr userDrawn="1"/>
        </p:nvSpPr>
        <p:spPr>
          <a:xfrm rot="10800000">
            <a:off x="294"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algn="ctr">
              <a:lnSpc>
                <a:spcPct val="90000"/>
              </a:lnSpc>
            </a:pPr>
            <a:endParaRPr>
              <a:latin typeface="Calibri"/>
              <a:ea typeface="Calibri"/>
              <a:cs typeface="Calibri"/>
              <a:sym typeface="Calibri"/>
            </a:endParaRPr>
          </a:p>
        </p:txBody>
      </p:sp>
      <p:pic>
        <p:nvPicPr>
          <p:cNvPr id="48" name="Google Shape;63;p5">
            <a:extLst>
              <a:ext uri="{FF2B5EF4-FFF2-40B4-BE49-F238E27FC236}">
                <a16:creationId xmlns:a16="http://schemas.microsoft.com/office/drawing/2014/main" id="{F7B6CD17-6BB1-9C47-BC5A-EE9F5A9C4B57}"/>
              </a:ext>
            </a:extLst>
          </p:cNvPr>
          <p:cNvPicPr preferRelativeResize="0"/>
          <p:nvPr userDrawn="1"/>
        </p:nvPicPr>
        <p:blipFill rotWithShape="1">
          <a:blip r:embed="rId2">
            <a:alphaModFix/>
          </a:blip>
          <a:srcRect/>
          <a:stretch/>
        </p:blipFill>
        <p:spPr>
          <a:xfrm>
            <a:off x="7716337" y="414902"/>
            <a:ext cx="1012014" cy="345975"/>
          </a:xfrm>
          <a:prstGeom prst="rect">
            <a:avLst/>
          </a:prstGeom>
          <a:noFill/>
          <a:ln>
            <a:noFill/>
          </a:ln>
        </p:spPr>
      </p:pic>
      <p:sp>
        <p:nvSpPr>
          <p:cNvPr id="18" name="Google Shape;52;p5">
            <a:hlinkClick r:id="rId3"/>
            <a:extLst>
              <a:ext uri="{FF2B5EF4-FFF2-40B4-BE49-F238E27FC236}">
                <a16:creationId xmlns:a16="http://schemas.microsoft.com/office/drawing/2014/main" id="{09524BAE-0617-2E49-BF43-205F141545E3}"/>
              </a:ext>
            </a:extLst>
          </p:cNvPr>
          <p:cNvSpPr/>
          <p:nvPr userDrawn="1"/>
        </p:nvSpPr>
        <p:spPr>
          <a:xfrm>
            <a:off x="3396050" y="3687400"/>
            <a:ext cx="1738200" cy="124500"/>
          </a:xfrm>
          <a:prstGeom prst="rect">
            <a:avLst/>
          </a:prstGeom>
          <a:noFill/>
          <a:ln>
            <a:noFill/>
          </a:ln>
        </p:spPr>
        <p:txBody>
          <a:bodyPr spcFirstLastPara="1" wrap="square" lIns="0" tIns="0" rIns="0" bIns="0" anchor="b" anchorCtr="0">
            <a:noAutofit/>
          </a:bodyPr>
          <a:lstStyle/>
          <a:p>
            <a:pPr marL="0" marR="0" lvl="0" indent="0" algn="l" rtl="0">
              <a:lnSpc>
                <a:spcPct val="150000"/>
              </a:lnSpc>
              <a:spcBef>
                <a:spcPts val="0"/>
              </a:spcBef>
              <a:spcAft>
                <a:spcPts val="0"/>
              </a:spcAft>
              <a:buClr>
                <a:schemeClr val="accent6"/>
              </a:buClr>
              <a:buSzPts val="1200"/>
              <a:buFont typeface="Trebuchet MS"/>
              <a:buNone/>
            </a:pPr>
            <a:r>
              <a:rPr lang="en" sz="1200" b="0" i="0" u="none" strike="noStrike" cap="none" dirty="0">
                <a:solidFill>
                  <a:schemeClr val="tx2"/>
                </a:solidFill>
                <a:latin typeface="+mn-lt"/>
                <a:ea typeface="Trebuchet MS"/>
                <a:cs typeface="Calibri" panose="020F0502020204030204" pitchFamily="34" charset="0"/>
                <a:sym typeface="Trebuchet MS"/>
              </a:rPr>
              <a:t>www.tigeranalytics.com</a:t>
            </a:r>
            <a:endParaRPr sz="1100" b="0" i="0" dirty="0">
              <a:solidFill>
                <a:schemeClr val="tx2"/>
              </a:solidFill>
              <a:latin typeface="+mn-lt"/>
              <a:cs typeface="Calibri" panose="020F0502020204030204" pitchFamily="34" charset="0"/>
            </a:endParaRPr>
          </a:p>
        </p:txBody>
      </p:sp>
      <p:sp>
        <p:nvSpPr>
          <p:cNvPr id="19" name="Google Shape;53;p5">
            <a:hlinkClick r:id="rId4"/>
            <a:extLst>
              <a:ext uri="{FF2B5EF4-FFF2-40B4-BE49-F238E27FC236}">
                <a16:creationId xmlns:a16="http://schemas.microsoft.com/office/drawing/2014/main" id="{1F27D7C2-988F-BC46-ADC8-285328F23957}"/>
              </a:ext>
            </a:extLst>
          </p:cNvPr>
          <p:cNvSpPr/>
          <p:nvPr userDrawn="1"/>
        </p:nvSpPr>
        <p:spPr>
          <a:xfrm>
            <a:off x="4030690" y="39237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0" name="Google Shape;54;p5">
            <a:hlinkClick r:id="rId4"/>
            <a:extLst>
              <a:ext uri="{FF2B5EF4-FFF2-40B4-BE49-F238E27FC236}">
                <a16:creationId xmlns:a16="http://schemas.microsoft.com/office/drawing/2014/main" id="{4485DF96-6428-004D-AC40-796B9F7E648D}"/>
              </a:ext>
            </a:extLst>
          </p:cNvPr>
          <p:cNvSpPr/>
          <p:nvPr userDrawn="1"/>
        </p:nvSpPr>
        <p:spPr>
          <a:xfrm>
            <a:off x="4088728" y="3981818"/>
            <a:ext cx="126016" cy="126000"/>
          </a:xfrm>
          <a:custGeom>
            <a:avLst/>
            <a:gdLst/>
            <a:ahLst/>
            <a:cxnLst/>
            <a:rect l="l" t="t" r="r" b="b"/>
            <a:pathLst>
              <a:path w="3600450" h="3600000" extrusionOk="0">
                <a:moveTo>
                  <a:pt x="2443351" y="598336"/>
                </a:moveTo>
                <a:cubicBezTo>
                  <a:pt x="2344604" y="591283"/>
                  <a:pt x="2247735" y="605917"/>
                  <a:pt x="2175442" y="640945"/>
                </a:cubicBezTo>
                <a:cubicBezTo>
                  <a:pt x="1896180" y="785483"/>
                  <a:pt x="1772372" y="991259"/>
                  <a:pt x="1822862" y="1347778"/>
                </a:cubicBezTo>
                <a:cubicBezTo>
                  <a:pt x="1368677" y="1358195"/>
                  <a:pt x="773170" y="1076549"/>
                  <a:pt x="573365" y="710108"/>
                </a:cubicBezTo>
                <a:cubicBezTo>
                  <a:pt x="385362" y="875792"/>
                  <a:pt x="470466" y="1411198"/>
                  <a:pt x="774927" y="1531630"/>
                </a:cubicBezTo>
                <a:cubicBezTo>
                  <a:pt x="636580" y="1529584"/>
                  <a:pt x="591043" y="1502544"/>
                  <a:pt x="454598" y="1456258"/>
                </a:cubicBezTo>
                <a:cubicBezTo>
                  <a:pt x="501872" y="1904597"/>
                  <a:pt x="763983" y="1980208"/>
                  <a:pt x="973777" y="2064155"/>
                </a:cubicBezTo>
                <a:cubicBezTo>
                  <a:pt x="852534" y="2142597"/>
                  <a:pt x="745426" y="2079715"/>
                  <a:pt x="666580" y="2073364"/>
                </a:cubicBezTo>
                <a:cubicBezTo>
                  <a:pt x="760010" y="2372399"/>
                  <a:pt x="1073128" y="2490107"/>
                  <a:pt x="1270553" y="2449863"/>
                </a:cubicBezTo>
                <a:cubicBezTo>
                  <a:pt x="1134133" y="2645905"/>
                  <a:pt x="923075" y="2722647"/>
                  <a:pt x="376665" y="2759915"/>
                </a:cubicBezTo>
                <a:cubicBezTo>
                  <a:pt x="684120" y="2913251"/>
                  <a:pt x="911493" y="3028902"/>
                  <a:pt x="1355560" y="2998518"/>
                </a:cubicBezTo>
                <a:cubicBezTo>
                  <a:pt x="1849783" y="2992786"/>
                  <a:pt x="2282768" y="2746806"/>
                  <a:pt x="2447240" y="2585619"/>
                </a:cubicBezTo>
                <a:cubicBezTo>
                  <a:pt x="2693768" y="2358293"/>
                  <a:pt x="3006247" y="1801218"/>
                  <a:pt x="3003106" y="1197035"/>
                </a:cubicBezTo>
                <a:lnTo>
                  <a:pt x="3317867" y="907530"/>
                </a:lnTo>
                <a:lnTo>
                  <a:pt x="2965917" y="984828"/>
                </a:lnTo>
                <a:lnTo>
                  <a:pt x="3242424" y="653580"/>
                </a:lnTo>
                <a:cubicBezTo>
                  <a:pt x="3178746" y="675623"/>
                  <a:pt x="3001926" y="754111"/>
                  <a:pt x="2847650" y="820309"/>
                </a:cubicBezTo>
                <a:cubicBezTo>
                  <a:pt x="2777725" y="682087"/>
                  <a:pt x="2607930" y="610091"/>
                  <a:pt x="2443351" y="598336"/>
                </a:cubicBezTo>
                <a:close/>
                <a:moveTo>
                  <a:pt x="353268" y="0"/>
                </a:moveTo>
                <a:lnTo>
                  <a:pt x="3247182" y="0"/>
                </a:lnTo>
                <a:cubicBezTo>
                  <a:pt x="3442287" y="0"/>
                  <a:pt x="3600450" y="158163"/>
                  <a:pt x="3600450" y="353268"/>
                </a:cubicBezTo>
                <a:lnTo>
                  <a:pt x="3600450" y="3246732"/>
                </a:lnTo>
                <a:cubicBezTo>
                  <a:pt x="3600450" y="3441837"/>
                  <a:pt x="3442287" y="3600000"/>
                  <a:pt x="3247182" y="3600000"/>
                </a:cubicBezTo>
                <a:lnTo>
                  <a:pt x="353268" y="3600000"/>
                </a:lnTo>
                <a:cubicBezTo>
                  <a:pt x="158163" y="3600000"/>
                  <a:pt x="0" y="3441837"/>
                  <a:pt x="0" y="3246732"/>
                </a:cubicBezTo>
                <a:lnTo>
                  <a:pt x="0" y="353268"/>
                </a:lnTo>
                <a:cubicBezTo>
                  <a:pt x="0" y="158163"/>
                  <a:pt x="158163" y="0"/>
                  <a:pt x="353268"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p:txBody>
      </p:sp>
      <p:sp>
        <p:nvSpPr>
          <p:cNvPr id="21" name="Google Shape;55;p5">
            <a:hlinkClick r:id="rId5"/>
            <a:extLst>
              <a:ext uri="{FF2B5EF4-FFF2-40B4-BE49-F238E27FC236}">
                <a16:creationId xmlns:a16="http://schemas.microsoft.com/office/drawing/2014/main" id="{C955F806-AA2F-114E-BF9F-3AE32506ACAA}"/>
              </a:ext>
            </a:extLst>
          </p:cNvPr>
          <p:cNvSpPr/>
          <p:nvPr userDrawn="1"/>
        </p:nvSpPr>
        <p:spPr>
          <a:xfrm>
            <a:off x="3713370" y="39237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2" name="Google Shape;56;p5">
            <a:hlinkClick r:id="rId5"/>
            <a:extLst>
              <a:ext uri="{FF2B5EF4-FFF2-40B4-BE49-F238E27FC236}">
                <a16:creationId xmlns:a16="http://schemas.microsoft.com/office/drawing/2014/main" id="{26A579CC-923D-BA49-836F-C900E8DC3163}"/>
              </a:ext>
            </a:extLst>
          </p:cNvPr>
          <p:cNvSpPr/>
          <p:nvPr userDrawn="1"/>
        </p:nvSpPr>
        <p:spPr>
          <a:xfrm>
            <a:off x="3772848" y="3983251"/>
            <a:ext cx="119175" cy="119175"/>
          </a:xfrm>
          <a:custGeom>
            <a:avLst/>
            <a:gdLst/>
            <a:ahLst/>
            <a:cxnLst/>
            <a:rect l="l" t="t" r="r" b="b"/>
            <a:pathLst>
              <a:path w="4333647" h="4333647" extrusionOk="0">
                <a:moveTo>
                  <a:pt x="937082" y="1651039"/>
                </a:moveTo>
                <a:lnTo>
                  <a:pt x="937082" y="3354087"/>
                </a:lnTo>
                <a:lnTo>
                  <a:pt x="1469284" y="3354087"/>
                </a:lnTo>
                <a:lnTo>
                  <a:pt x="1469284" y="1651039"/>
                </a:lnTo>
                <a:lnTo>
                  <a:pt x="937082" y="1651039"/>
                </a:lnTo>
                <a:close/>
                <a:moveTo>
                  <a:pt x="2832769" y="1616621"/>
                </a:moveTo>
                <a:cubicBezTo>
                  <a:pt x="2664206" y="1616621"/>
                  <a:pt x="2516100" y="1654237"/>
                  <a:pt x="2405635" y="1758689"/>
                </a:cubicBezTo>
                <a:lnTo>
                  <a:pt x="2304094" y="1865710"/>
                </a:lnTo>
                <a:cubicBezTo>
                  <a:pt x="2300124" y="1749259"/>
                  <a:pt x="2300919" y="1715091"/>
                  <a:pt x="2299331" y="1651027"/>
                </a:cubicBezTo>
                <a:lnTo>
                  <a:pt x="1795366" y="1651027"/>
                </a:lnTo>
                <a:lnTo>
                  <a:pt x="1795366" y="3353420"/>
                </a:lnTo>
                <a:lnTo>
                  <a:pt x="2318381" y="3353150"/>
                </a:lnTo>
                <a:cubicBezTo>
                  <a:pt x="2319884" y="3034704"/>
                  <a:pt x="2319075" y="2716239"/>
                  <a:pt x="2322890" y="2397812"/>
                </a:cubicBezTo>
                <a:cubicBezTo>
                  <a:pt x="2327866" y="1982497"/>
                  <a:pt x="2877210" y="1989236"/>
                  <a:pt x="2899974" y="2349718"/>
                </a:cubicBezTo>
                <a:lnTo>
                  <a:pt x="2911179" y="3350999"/>
                </a:lnTo>
                <a:lnTo>
                  <a:pt x="3434195" y="3348350"/>
                </a:lnTo>
                <a:cubicBezTo>
                  <a:pt x="3431814" y="2937575"/>
                  <a:pt x="3427581" y="2508785"/>
                  <a:pt x="3418056" y="2102772"/>
                </a:cubicBezTo>
                <a:cubicBezTo>
                  <a:pt x="3334312" y="1659711"/>
                  <a:pt x="3010503" y="1642480"/>
                  <a:pt x="2832769" y="1616621"/>
                </a:cubicBezTo>
                <a:close/>
                <a:moveTo>
                  <a:pt x="1203183" y="812039"/>
                </a:moveTo>
                <a:cubicBezTo>
                  <a:pt x="1035222" y="812039"/>
                  <a:pt x="899067" y="948195"/>
                  <a:pt x="899067" y="1116155"/>
                </a:cubicBezTo>
                <a:cubicBezTo>
                  <a:pt x="899067" y="1284116"/>
                  <a:pt x="1035222" y="1420271"/>
                  <a:pt x="1203183" y="1420271"/>
                </a:cubicBezTo>
                <a:cubicBezTo>
                  <a:pt x="1371143" y="1420271"/>
                  <a:pt x="1507298" y="1284116"/>
                  <a:pt x="1507298" y="1116155"/>
                </a:cubicBezTo>
                <a:cubicBezTo>
                  <a:pt x="1507298" y="948195"/>
                  <a:pt x="1371143" y="812039"/>
                  <a:pt x="1203183" y="812039"/>
                </a:cubicBezTo>
                <a:close/>
                <a:moveTo>
                  <a:pt x="446104" y="0"/>
                </a:moveTo>
                <a:lnTo>
                  <a:pt x="3887543" y="0"/>
                </a:lnTo>
                <a:cubicBezTo>
                  <a:pt x="4133919" y="0"/>
                  <a:pt x="4333647" y="199728"/>
                  <a:pt x="4333647" y="446104"/>
                </a:cubicBezTo>
                <a:lnTo>
                  <a:pt x="4333647" y="3887543"/>
                </a:lnTo>
                <a:cubicBezTo>
                  <a:pt x="4333647" y="4133919"/>
                  <a:pt x="4133919" y="4333647"/>
                  <a:pt x="3887543" y="4333647"/>
                </a:cubicBezTo>
                <a:lnTo>
                  <a:pt x="446104" y="4333647"/>
                </a:lnTo>
                <a:cubicBezTo>
                  <a:pt x="199728" y="4333647"/>
                  <a:pt x="0" y="4133919"/>
                  <a:pt x="0" y="3887543"/>
                </a:cubicBezTo>
                <a:lnTo>
                  <a:pt x="0" y="446104"/>
                </a:lnTo>
                <a:cubicBezTo>
                  <a:pt x="0" y="199728"/>
                  <a:pt x="199728" y="0"/>
                  <a:pt x="446104"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p:txBody>
      </p:sp>
      <p:sp>
        <p:nvSpPr>
          <p:cNvPr id="23" name="Google Shape;57;p5">
            <a:hlinkClick r:id="rId6"/>
            <a:extLst>
              <a:ext uri="{FF2B5EF4-FFF2-40B4-BE49-F238E27FC236}">
                <a16:creationId xmlns:a16="http://schemas.microsoft.com/office/drawing/2014/main" id="{75F6ECB5-2AFE-4447-86B1-C11E27C70176}"/>
              </a:ext>
            </a:extLst>
          </p:cNvPr>
          <p:cNvSpPr/>
          <p:nvPr userDrawn="1"/>
        </p:nvSpPr>
        <p:spPr>
          <a:xfrm>
            <a:off x="3396050" y="39237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4" name="Google Shape;58;p5">
            <a:hlinkClick r:id="rId6"/>
            <a:extLst>
              <a:ext uri="{FF2B5EF4-FFF2-40B4-BE49-F238E27FC236}">
                <a16:creationId xmlns:a16="http://schemas.microsoft.com/office/drawing/2014/main" id="{42520DFF-F955-5640-9A92-F2312C568248}"/>
              </a:ext>
            </a:extLst>
          </p:cNvPr>
          <p:cNvSpPr/>
          <p:nvPr userDrawn="1"/>
        </p:nvSpPr>
        <p:spPr>
          <a:xfrm>
            <a:off x="3481787" y="3969222"/>
            <a:ext cx="70755" cy="150465"/>
          </a:xfrm>
          <a:custGeom>
            <a:avLst/>
            <a:gdLst/>
            <a:ahLst/>
            <a:cxnLst/>
            <a:rect l="l" t="t" r="r" b="b"/>
            <a:pathLst>
              <a:path w="1415106" h="3009296" extrusionOk="0">
                <a:moveTo>
                  <a:pt x="1125580" y="0"/>
                </a:moveTo>
                <a:cubicBezTo>
                  <a:pt x="1374672" y="0"/>
                  <a:pt x="1406457" y="1262"/>
                  <a:pt x="1410322" y="11311"/>
                </a:cubicBezTo>
                <a:cubicBezTo>
                  <a:pt x="1412700" y="17533"/>
                  <a:pt x="1414646" y="134349"/>
                  <a:pt x="1414646" y="270901"/>
                </a:cubicBezTo>
                <a:cubicBezTo>
                  <a:pt x="1414646" y="454470"/>
                  <a:pt x="1412430" y="521414"/>
                  <a:pt x="1406078" y="527757"/>
                </a:cubicBezTo>
                <a:cubicBezTo>
                  <a:pt x="1399862" y="533982"/>
                  <a:pt x="1347779" y="536341"/>
                  <a:pt x="1216719" y="536341"/>
                </a:cubicBezTo>
                <a:cubicBezTo>
                  <a:pt x="1010440" y="536341"/>
                  <a:pt x="990574" y="540169"/>
                  <a:pt x="962492" y="585333"/>
                </a:cubicBezTo>
                <a:cubicBezTo>
                  <a:pt x="947275" y="609761"/>
                  <a:pt x="946113" y="620445"/>
                  <a:pt x="943924" y="752664"/>
                </a:cubicBezTo>
                <a:lnTo>
                  <a:pt x="941599" y="893900"/>
                </a:lnTo>
                <a:lnTo>
                  <a:pt x="1173690" y="893900"/>
                </a:lnTo>
                <a:cubicBezTo>
                  <a:pt x="1350860" y="893900"/>
                  <a:pt x="1407403" y="896016"/>
                  <a:pt x="1412727" y="902838"/>
                </a:cubicBezTo>
                <a:cubicBezTo>
                  <a:pt x="1417295" y="908709"/>
                  <a:pt x="1415268" y="958419"/>
                  <a:pt x="1406808" y="1047652"/>
                </a:cubicBezTo>
                <a:cubicBezTo>
                  <a:pt x="1399727" y="1122383"/>
                  <a:pt x="1387537" y="1252761"/>
                  <a:pt x="1379699" y="1337386"/>
                </a:cubicBezTo>
                <a:cubicBezTo>
                  <a:pt x="1371861" y="1422011"/>
                  <a:pt x="1363293" y="1496831"/>
                  <a:pt x="1360671" y="1503653"/>
                </a:cubicBezTo>
                <a:cubicBezTo>
                  <a:pt x="1356293" y="1515045"/>
                  <a:pt x="1338238" y="1516056"/>
                  <a:pt x="1138608" y="1516056"/>
                </a:cubicBezTo>
                <a:lnTo>
                  <a:pt x="921301" y="1516056"/>
                </a:lnTo>
                <a:lnTo>
                  <a:pt x="919463" y="2261569"/>
                </a:lnTo>
                <a:lnTo>
                  <a:pt x="917652" y="3007087"/>
                </a:lnTo>
                <a:lnTo>
                  <a:pt x="613202" y="3008952"/>
                </a:lnTo>
                <a:cubicBezTo>
                  <a:pt x="445757" y="3009979"/>
                  <a:pt x="306575" y="3008627"/>
                  <a:pt x="303910" y="3005979"/>
                </a:cubicBezTo>
                <a:cubicBezTo>
                  <a:pt x="301248" y="3003303"/>
                  <a:pt x="299069" y="2667045"/>
                  <a:pt x="299069" y="2258731"/>
                </a:cubicBezTo>
                <a:lnTo>
                  <a:pt x="299069" y="1516345"/>
                </a:lnTo>
                <a:lnTo>
                  <a:pt x="150682" y="1514413"/>
                </a:lnTo>
                <a:lnTo>
                  <a:pt x="2292" y="1512480"/>
                </a:lnTo>
                <a:lnTo>
                  <a:pt x="427" y="1212957"/>
                </a:lnTo>
                <a:cubicBezTo>
                  <a:pt x="-916" y="997785"/>
                  <a:pt x="843" y="910684"/>
                  <a:pt x="6665" y="903668"/>
                </a:cubicBezTo>
                <a:cubicBezTo>
                  <a:pt x="13019" y="896011"/>
                  <a:pt x="45497" y="893900"/>
                  <a:pt x="156920" y="893900"/>
                </a:cubicBezTo>
                <a:lnTo>
                  <a:pt x="299069" y="893900"/>
                </a:lnTo>
                <a:lnTo>
                  <a:pt x="299069" y="725433"/>
                </a:lnTo>
                <a:cubicBezTo>
                  <a:pt x="299069" y="542193"/>
                  <a:pt x="309354" y="464187"/>
                  <a:pt x="346631" y="364710"/>
                </a:cubicBezTo>
                <a:cubicBezTo>
                  <a:pt x="392425" y="242510"/>
                  <a:pt x="487918" y="132443"/>
                  <a:pt x="595844" y="77468"/>
                </a:cubicBezTo>
                <a:cubicBezTo>
                  <a:pt x="734266" y="6960"/>
                  <a:pt x="781863" y="0"/>
                  <a:pt x="112558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lt1"/>
              </a:solidFill>
              <a:latin typeface="Calibri"/>
              <a:ea typeface="Calibri"/>
              <a:cs typeface="Calibri"/>
              <a:sym typeface="Calibri"/>
            </a:endParaRPr>
          </a:p>
        </p:txBody>
      </p:sp>
      <p:sp>
        <p:nvSpPr>
          <p:cNvPr id="25" name="Text Placeholder 4">
            <a:extLst>
              <a:ext uri="{FF2B5EF4-FFF2-40B4-BE49-F238E27FC236}">
                <a16:creationId xmlns:a16="http://schemas.microsoft.com/office/drawing/2014/main" id="{A626FD99-5719-204C-B75A-058206F2B393}"/>
              </a:ext>
            </a:extLst>
          </p:cNvPr>
          <p:cNvSpPr>
            <a:spLocks noGrp="1"/>
          </p:cNvSpPr>
          <p:nvPr>
            <p:ph type="body" sz="quarter" idx="169"/>
          </p:nvPr>
        </p:nvSpPr>
        <p:spPr>
          <a:xfrm>
            <a:off x="3396050" y="1066800"/>
            <a:ext cx="4648200" cy="1112100"/>
          </a:xfrm>
          <a:prstGeom prst="rect">
            <a:avLst/>
          </a:prstGeom>
        </p:spPr>
        <p:txBody>
          <a:bodyPr lIns="0" tIns="0" rIns="0" bIns="0"/>
          <a:lstStyle>
            <a:lvl1pPr marL="4763" marR="0" indent="0" algn="l" rtl="0">
              <a:lnSpc>
                <a:spcPct val="90000"/>
              </a:lnSpc>
              <a:spcBef>
                <a:spcPts val="0"/>
              </a:spcBef>
              <a:spcAft>
                <a:spcPts val="0"/>
              </a:spcAft>
              <a:buClr>
                <a:schemeClr val="dk1"/>
              </a:buClr>
              <a:buSzPts val="6400"/>
              <a:buFont typeface="Poppins"/>
              <a:buNone/>
              <a:tabLst/>
              <a:defRPr lang="en-US" sz="64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a:t>
            </a:r>
            <a:endParaRPr lang="en-US" dirty="0"/>
          </a:p>
        </p:txBody>
      </p:sp>
      <p:sp>
        <p:nvSpPr>
          <p:cNvPr id="26" name="Text Placeholder 4">
            <a:extLst>
              <a:ext uri="{FF2B5EF4-FFF2-40B4-BE49-F238E27FC236}">
                <a16:creationId xmlns:a16="http://schemas.microsoft.com/office/drawing/2014/main" id="{A681DAEF-4D26-8C43-8DA5-2FDB15DF829D}"/>
              </a:ext>
            </a:extLst>
          </p:cNvPr>
          <p:cNvSpPr>
            <a:spLocks noGrp="1"/>
          </p:cNvSpPr>
          <p:nvPr>
            <p:ph type="body" sz="quarter" idx="170"/>
          </p:nvPr>
        </p:nvSpPr>
        <p:spPr>
          <a:xfrm>
            <a:off x="3396050" y="2125925"/>
            <a:ext cx="4648200" cy="2310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400"/>
              <a:buFont typeface="Poppins Medium"/>
              <a:buNone/>
              <a:tabLst/>
              <a:defRPr lang="en-US" sz="1400" b="0" i="0" u="none" strike="noStrike" cap="none" dirty="0">
                <a:solidFill>
                  <a:schemeClr val="accent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7" name="Text Placeholder 4">
            <a:extLst>
              <a:ext uri="{FF2B5EF4-FFF2-40B4-BE49-F238E27FC236}">
                <a16:creationId xmlns:a16="http://schemas.microsoft.com/office/drawing/2014/main" id="{43EDDF4F-5266-E347-9ED0-FC4BA905BB48}"/>
              </a:ext>
            </a:extLst>
          </p:cNvPr>
          <p:cNvSpPr>
            <a:spLocks noGrp="1"/>
          </p:cNvSpPr>
          <p:nvPr>
            <p:ph type="body" sz="quarter" idx="173"/>
          </p:nvPr>
        </p:nvSpPr>
        <p:spPr>
          <a:xfrm>
            <a:off x="3396050" y="2452499"/>
            <a:ext cx="4648200" cy="190200"/>
          </a:xfrm>
          <a:prstGeom prst="rect">
            <a:avLst/>
          </a:prstGeom>
        </p:spPr>
        <p:txBody>
          <a:bodyPr lIns="0" tIns="0" rIns="0" bIns="0"/>
          <a:lstStyle>
            <a:lvl1pPr marL="4763" marR="0" indent="0" algn="l" rtl="0">
              <a:lnSpc>
                <a:spcPct val="100000"/>
              </a:lnSpc>
              <a:spcBef>
                <a:spcPts val="0"/>
              </a:spcBef>
              <a:spcAft>
                <a:spcPts val="0"/>
              </a:spcAft>
              <a:buClr>
                <a:schemeClr val="dk1"/>
              </a:buClr>
              <a:buSzPts val="1200"/>
              <a:buFont typeface="Arial"/>
              <a:buNone/>
              <a:tabLst/>
              <a:defRPr lang="en-US" sz="12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8" name="Text Placeholder 4">
            <a:extLst>
              <a:ext uri="{FF2B5EF4-FFF2-40B4-BE49-F238E27FC236}">
                <a16:creationId xmlns:a16="http://schemas.microsoft.com/office/drawing/2014/main" id="{1E35A8B5-5C75-7A4B-8E09-9E7B1C6DA584}"/>
              </a:ext>
            </a:extLst>
          </p:cNvPr>
          <p:cNvSpPr>
            <a:spLocks noGrp="1"/>
          </p:cNvSpPr>
          <p:nvPr>
            <p:ph type="body" sz="quarter" idx="174"/>
          </p:nvPr>
        </p:nvSpPr>
        <p:spPr>
          <a:xfrm>
            <a:off x="3396050" y="2671599"/>
            <a:ext cx="4648200" cy="153888"/>
          </a:xfrm>
          <a:prstGeom prst="rect">
            <a:avLst/>
          </a:prstGeom>
        </p:spPr>
        <p:txBody>
          <a:bodyPr lIns="0" tIns="0" rIns="0" bIns="0"/>
          <a:lstStyle>
            <a:lvl1pPr marL="4763" marR="0" indent="0" algn="l" rtl="0">
              <a:lnSpc>
                <a:spcPct val="100000"/>
              </a:lnSpc>
              <a:spcBef>
                <a:spcPts val="0"/>
              </a:spcBef>
              <a:spcAft>
                <a:spcPts val="0"/>
              </a:spcAft>
              <a:buClr>
                <a:schemeClr val="lt1"/>
              </a:buClr>
              <a:buSzPts val="1000"/>
              <a:buFont typeface="Arial"/>
              <a:buNone/>
              <a:tabLst/>
              <a:defRPr lang="en-US" sz="10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2692237924"/>
      </p:ext>
    </p:extLst>
  </p:cSld>
  <p:clrMapOvr>
    <a:masterClrMapping/>
  </p:clrMapOvr>
  <p:extLst>
    <p:ext uri="{DCECCB84-F9BA-43D5-87BE-67443E8EF086}">
      <p15:sldGuideLst xmlns:p15="http://schemas.microsoft.com/office/powerpoint/2012/main">
        <p15:guide id="1" pos="249" userDrawn="1">
          <p15:clr>
            <a:srgbClr val="FBAE40"/>
          </p15:clr>
        </p15:guide>
        <p15:guide id="2" orient="horz" pos="531" userDrawn="1">
          <p15:clr>
            <a:srgbClr val="FBAE40"/>
          </p15:clr>
        </p15:guide>
        <p15:guide id="3" pos="5511" userDrawn="1">
          <p15:clr>
            <a:srgbClr val="FBAE40"/>
          </p15:clr>
        </p15:guide>
        <p15:guide id="4" orient="horz" pos="2935"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Column (Vertical Style)">
    <p:spTree>
      <p:nvGrpSpPr>
        <p:cNvPr id="1" name=""/>
        <p:cNvGrpSpPr/>
        <p:nvPr/>
      </p:nvGrpSpPr>
      <p:grpSpPr>
        <a:xfrm>
          <a:off x="0" y="0"/>
          <a:ext cx="0" cy="0"/>
          <a:chOff x="0" y="0"/>
          <a:chExt cx="0" cy="0"/>
        </a:xfrm>
      </p:grpSpPr>
      <p:sp>
        <p:nvSpPr>
          <p:cNvPr id="2" name="Google Shape;630;p23">
            <a:extLst>
              <a:ext uri="{FF2B5EF4-FFF2-40B4-BE49-F238E27FC236}">
                <a16:creationId xmlns:a16="http://schemas.microsoft.com/office/drawing/2014/main" id="{0C0589EB-968E-7143-8E8C-2D2BF80DCB83}"/>
              </a:ext>
            </a:extLst>
          </p:cNvPr>
          <p:cNvSpPr/>
          <p:nvPr userDrawn="1"/>
        </p:nvSpPr>
        <p:spPr>
          <a:xfrm>
            <a:off x="0" y="0"/>
            <a:ext cx="2268300" cy="5143500"/>
          </a:xfrm>
          <a:prstGeom prst="rect">
            <a:avLst/>
          </a:prstGeom>
          <a:solidFill>
            <a:srgbClr val="000000">
              <a:alpha val="4470"/>
            </a:srgbClr>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0" i="0" dirty="0">
              <a:latin typeface="Calibri" panose="020F0502020204030204" pitchFamily="34" charset="0"/>
              <a:cs typeface="Calibri" panose="020F0502020204030204" pitchFamily="34" charset="0"/>
            </a:endParaRPr>
          </a:p>
        </p:txBody>
      </p:sp>
      <p:sp>
        <p:nvSpPr>
          <p:cNvPr id="3" name="Google Shape;631;p23">
            <a:extLst>
              <a:ext uri="{FF2B5EF4-FFF2-40B4-BE49-F238E27FC236}">
                <a16:creationId xmlns:a16="http://schemas.microsoft.com/office/drawing/2014/main" id="{8928E530-854C-BC4C-A3C4-B1CCD549ABA8}"/>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4" name="Google Shape;632;p23">
            <a:extLst>
              <a:ext uri="{FF2B5EF4-FFF2-40B4-BE49-F238E27FC236}">
                <a16:creationId xmlns:a16="http://schemas.microsoft.com/office/drawing/2014/main" id="{E1B83B6F-F25A-7A43-8271-1D2B0850245F}"/>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5" name="Google Shape;633;p23">
            <a:extLst>
              <a:ext uri="{FF2B5EF4-FFF2-40B4-BE49-F238E27FC236}">
                <a16:creationId xmlns:a16="http://schemas.microsoft.com/office/drawing/2014/main" id="{64348557-F9A1-6849-988D-A03E78B2D622}"/>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nvGrpSpPr>
          <p:cNvPr id="6" name="Group 5">
            <a:extLst>
              <a:ext uri="{FF2B5EF4-FFF2-40B4-BE49-F238E27FC236}">
                <a16:creationId xmlns:a16="http://schemas.microsoft.com/office/drawing/2014/main" id="{DC8958C4-D9FB-114E-8415-5203EEA4C86B}"/>
              </a:ext>
            </a:extLst>
          </p:cNvPr>
          <p:cNvGrpSpPr/>
          <p:nvPr userDrawn="1"/>
        </p:nvGrpSpPr>
        <p:grpSpPr>
          <a:xfrm>
            <a:off x="0" y="5111100"/>
            <a:ext cx="9134675" cy="32400"/>
            <a:chOff x="0" y="5111100"/>
            <a:chExt cx="9134675" cy="32400"/>
          </a:xfrm>
        </p:grpSpPr>
        <p:sp>
          <p:nvSpPr>
            <p:cNvPr id="7" name="Google Shape;455;p14">
              <a:extLst>
                <a:ext uri="{FF2B5EF4-FFF2-40B4-BE49-F238E27FC236}">
                  <a16:creationId xmlns:a16="http://schemas.microsoft.com/office/drawing/2014/main" id="{DF2123D7-3CDF-C043-BE30-1120BB4FA150}"/>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6;p14">
              <a:extLst>
                <a:ext uri="{FF2B5EF4-FFF2-40B4-BE49-F238E27FC236}">
                  <a16:creationId xmlns:a16="http://schemas.microsoft.com/office/drawing/2014/main" id="{9BD2760D-A336-5F4B-9515-E0091870221D}"/>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7;p14">
              <a:extLst>
                <a:ext uri="{FF2B5EF4-FFF2-40B4-BE49-F238E27FC236}">
                  <a16:creationId xmlns:a16="http://schemas.microsoft.com/office/drawing/2014/main" id="{8ED3F67E-FB80-9244-814E-AC6F8F7CD31B}"/>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8;p14">
              <a:extLst>
                <a:ext uri="{FF2B5EF4-FFF2-40B4-BE49-F238E27FC236}">
                  <a16:creationId xmlns:a16="http://schemas.microsoft.com/office/drawing/2014/main" id="{3E2F473B-27B2-A04B-ABB4-D13641D52A80}"/>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9;p14">
              <a:extLst>
                <a:ext uri="{FF2B5EF4-FFF2-40B4-BE49-F238E27FC236}">
                  <a16:creationId xmlns:a16="http://schemas.microsoft.com/office/drawing/2014/main" id="{6582EC92-B889-F44A-817F-AE3B7D8697F8}"/>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457;p14">
              <a:extLst>
                <a:ext uri="{FF2B5EF4-FFF2-40B4-BE49-F238E27FC236}">
                  <a16:creationId xmlns:a16="http://schemas.microsoft.com/office/drawing/2014/main" id="{68896956-6C4D-154E-8756-F3FD7914CAD1}"/>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3" name="Text Placeholder 4">
            <a:extLst>
              <a:ext uri="{FF2B5EF4-FFF2-40B4-BE49-F238E27FC236}">
                <a16:creationId xmlns:a16="http://schemas.microsoft.com/office/drawing/2014/main" id="{533C03D9-1F3F-184E-92AF-9C7119EF0644}"/>
              </a:ext>
            </a:extLst>
          </p:cNvPr>
          <p:cNvSpPr>
            <a:spLocks noGrp="1"/>
          </p:cNvSpPr>
          <p:nvPr>
            <p:ph type="body" sz="quarter" idx="199"/>
          </p:nvPr>
        </p:nvSpPr>
        <p:spPr>
          <a:xfrm>
            <a:off x="395288" y="372600"/>
            <a:ext cx="1659064"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577551816"/>
      </p:ext>
    </p:extLst>
  </p:cSld>
  <p:clrMapOvr>
    <a:masterClrMapping/>
  </p:clrMapOvr>
  <p:extLst>
    <p:ext uri="{DCECCB84-F9BA-43D5-87BE-67443E8EF086}">
      <p15:sldGuideLst xmlns:p15="http://schemas.microsoft.com/office/powerpoint/2012/main">
        <p15:guide id="1" orient="horz" pos="237"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One Column">
    <p:spTree>
      <p:nvGrpSpPr>
        <p:cNvPr id="1" name=""/>
        <p:cNvGrpSpPr/>
        <p:nvPr/>
      </p:nvGrpSpPr>
      <p:grpSpPr>
        <a:xfrm>
          <a:off x="0" y="0"/>
          <a:ext cx="0" cy="0"/>
          <a:chOff x="0" y="0"/>
          <a:chExt cx="0" cy="0"/>
        </a:xfrm>
      </p:grpSpPr>
      <p:sp>
        <p:nvSpPr>
          <p:cNvPr id="2" name="Google Shape;464;p15">
            <a:extLst>
              <a:ext uri="{FF2B5EF4-FFF2-40B4-BE49-F238E27FC236}">
                <a16:creationId xmlns:a16="http://schemas.microsoft.com/office/drawing/2014/main" id="{07937921-EE20-D341-877C-29B73CA60F13}"/>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3" name="Google Shape;465;p15">
            <a:extLst>
              <a:ext uri="{FF2B5EF4-FFF2-40B4-BE49-F238E27FC236}">
                <a16:creationId xmlns:a16="http://schemas.microsoft.com/office/drawing/2014/main" id="{87FAFFBD-8F20-7042-B193-A065DEBEC951}"/>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466;p15">
            <a:extLst>
              <a:ext uri="{FF2B5EF4-FFF2-40B4-BE49-F238E27FC236}">
                <a16:creationId xmlns:a16="http://schemas.microsoft.com/office/drawing/2014/main" id="{AC59B896-CEC4-6D4F-9A59-82BFEFAC1AE7}"/>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92EB48DB-77E8-6942-A3BD-08E58C3E6E4E}"/>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80EE727D-9211-7847-B6D9-3871DEB86214}"/>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C812702E-55C5-6748-9512-87D4A9F634CC}"/>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661101F4-21DD-E24D-A91C-961C1559FAFA}"/>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A39FA398-0FB3-CA46-9F7A-1DCDF6373E67}"/>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3D6D5EA1-522F-9C4B-A834-57947E0FD8A2}"/>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B5D10F5E-AF91-DB4D-90A2-C100B9F0C9C9}"/>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9CAF3CB6-DB91-F649-9CEC-2B73FD6CD603}"/>
              </a:ext>
            </a:extLst>
          </p:cNvPr>
          <p:cNvSpPr>
            <a:spLocks noGrp="1"/>
          </p:cNvSpPr>
          <p:nvPr>
            <p:ph type="body" sz="quarter" idx="170"/>
          </p:nvPr>
        </p:nvSpPr>
        <p:spPr>
          <a:xfrm>
            <a:off x="395288" y="1009650"/>
            <a:ext cx="8353425"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CCF95D7A-703A-0D4F-A15A-71967F99E9A7}"/>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895323486"/>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grpSp>
        <p:nvGrpSpPr>
          <p:cNvPr id="23" name="Google Shape;65;p6">
            <a:extLst>
              <a:ext uri="{FF2B5EF4-FFF2-40B4-BE49-F238E27FC236}">
                <a16:creationId xmlns:a16="http://schemas.microsoft.com/office/drawing/2014/main" id="{36863E81-54BB-204B-A709-EC6A7226EED0}"/>
              </a:ext>
            </a:extLst>
          </p:cNvPr>
          <p:cNvGrpSpPr/>
          <p:nvPr userDrawn="1"/>
        </p:nvGrpSpPr>
        <p:grpSpPr>
          <a:xfrm>
            <a:off x="3396050" y="3458800"/>
            <a:ext cx="1738200" cy="479372"/>
            <a:chOff x="5219700" y="3382600"/>
            <a:chExt cx="1738200" cy="479372"/>
          </a:xfrm>
        </p:grpSpPr>
        <p:sp>
          <p:nvSpPr>
            <p:cNvPr id="24" name="Google Shape;66;p6">
              <a:hlinkClick r:id="rId2"/>
              <a:extLst>
                <a:ext uri="{FF2B5EF4-FFF2-40B4-BE49-F238E27FC236}">
                  <a16:creationId xmlns:a16="http://schemas.microsoft.com/office/drawing/2014/main" id="{19CF5B22-7A4B-F644-9E83-FA3B87545B70}"/>
                </a:ext>
              </a:extLst>
            </p:cNvPr>
            <p:cNvSpPr/>
            <p:nvPr/>
          </p:nvSpPr>
          <p:spPr>
            <a:xfrm>
              <a:off x="5219700" y="3382600"/>
              <a:ext cx="1738200" cy="124500"/>
            </a:xfrm>
            <a:prstGeom prst="rect">
              <a:avLst/>
            </a:prstGeom>
            <a:noFill/>
            <a:ln>
              <a:noFill/>
            </a:ln>
          </p:spPr>
          <p:txBody>
            <a:bodyPr spcFirstLastPara="1" wrap="square" lIns="0" tIns="0" rIns="0" bIns="0" anchor="b" anchorCtr="0">
              <a:noAutofit/>
            </a:bodyPr>
            <a:lstStyle/>
            <a:p>
              <a:pPr marL="0" marR="0" lvl="0" indent="0" defTabSz="914400" eaLnBrk="1" fontAlgn="auto" latinLnBrk="0" hangingPunct="1">
                <a:lnSpc>
                  <a:spcPct val="150000"/>
                </a:lnSpc>
                <a:spcBef>
                  <a:spcPts val="0"/>
                </a:spcBef>
                <a:spcAft>
                  <a:spcPts val="0"/>
                </a:spcAft>
                <a:buClr>
                  <a:srgbClr val="5B5B5B"/>
                </a:buClr>
                <a:buSzPts val="1200"/>
                <a:buFont typeface="Trebuchet MS"/>
                <a:buNone/>
                <a:tabLst/>
                <a:defRPr/>
              </a:pPr>
              <a:r>
                <a:rPr kumimoji="0" lang="en" sz="1200" b="0" i="0" u="none" strike="noStrike" kern="0" cap="none" spc="0" normalizeH="0" baseline="0" noProof="0" dirty="0">
                  <a:ln>
                    <a:noFill/>
                  </a:ln>
                  <a:solidFill>
                    <a:schemeClr val="tx2"/>
                  </a:solidFill>
                  <a:effectLst/>
                  <a:uLnTx/>
                  <a:uFillTx/>
                  <a:latin typeface="Calibri" panose="020F0502020204030204"/>
                  <a:ea typeface="Trebuchet MS"/>
                  <a:cs typeface="Calibri" panose="020F0502020204030204" pitchFamily="34" charset="0"/>
                  <a:sym typeface="Trebuchet MS"/>
                </a:rPr>
                <a:t>www.tigeranalytics.com</a:t>
              </a:r>
              <a:endParaRPr kumimoji="0" sz="1100" b="0" i="0" u="none" strike="noStrike" kern="0" cap="none" spc="0" normalizeH="0" baseline="0" noProof="0" dirty="0">
                <a:ln>
                  <a:noFill/>
                </a:ln>
                <a:solidFill>
                  <a:schemeClr val="tx2"/>
                </a:solidFill>
                <a:effectLst/>
                <a:uLnTx/>
                <a:uFillTx/>
                <a:latin typeface="Calibri" panose="020F0502020204030204"/>
                <a:cs typeface="Calibri" panose="020F0502020204030204" pitchFamily="34" charset="0"/>
              </a:endParaRPr>
            </a:p>
          </p:txBody>
        </p:sp>
        <p:sp>
          <p:nvSpPr>
            <p:cNvPr id="25" name="Google Shape;67;p6">
              <a:hlinkClick r:id="rId3"/>
              <a:extLst>
                <a:ext uri="{FF2B5EF4-FFF2-40B4-BE49-F238E27FC236}">
                  <a16:creationId xmlns:a16="http://schemas.microsoft.com/office/drawing/2014/main" id="{86D05882-AE67-354F-A7D5-2FDEA2121559}"/>
                </a:ext>
              </a:extLst>
            </p:cNvPr>
            <p:cNvSpPr/>
            <p:nvPr/>
          </p:nvSpPr>
          <p:spPr>
            <a:xfrm>
              <a:off x="5854340" y="36189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sp>
          <p:nvSpPr>
            <p:cNvPr id="26" name="Google Shape;68;p6">
              <a:hlinkClick r:id="rId3"/>
              <a:extLst>
                <a:ext uri="{FF2B5EF4-FFF2-40B4-BE49-F238E27FC236}">
                  <a16:creationId xmlns:a16="http://schemas.microsoft.com/office/drawing/2014/main" id="{32A8C1DC-9CF3-D644-8D23-8C0B207F058F}"/>
                </a:ext>
              </a:extLst>
            </p:cNvPr>
            <p:cNvSpPr/>
            <p:nvPr/>
          </p:nvSpPr>
          <p:spPr>
            <a:xfrm>
              <a:off x="5912378" y="3677018"/>
              <a:ext cx="126016" cy="126000"/>
            </a:xfrm>
            <a:custGeom>
              <a:avLst/>
              <a:gdLst/>
              <a:ahLst/>
              <a:cxnLst/>
              <a:rect l="l" t="t" r="r" b="b"/>
              <a:pathLst>
                <a:path w="3600450" h="3600000" extrusionOk="0">
                  <a:moveTo>
                    <a:pt x="2443351" y="598336"/>
                  </a:moveTo>
                  <a:cubicBezTo>
                    <a:pt x="2344604" y="591283"/>
                    <a:pt x="2247735" y="605917"/>
                    <a:pt x="2175442" y="640945"/>
                  </a:cubicBezTo>
                  <a:cubicBezTo>
                    <a:pt x="1896180" y="785483"/>
                    <a:pt x="1772372" y="991259"/>
                    <a:pt x="1822862" y="1347778"/>
                  </a:cubicBezTo>
                  <a:cubicBezTo>
                    <a:pt x="1368677" y="1358195"/>
                    <a:pt x="773170" y="1076549"/>
                    <a:pt x="573365" y="710108"/>
                  </a:cubicBezTo>
                  <a:cubicBezTo>
                    <a:pt x="385362" y="875792"/>
                    <a:pt x="470466" y="1411198"/>
                    <a:pt x="774927" y="1531630"/>
                  </a:cubicBezTo>
                  <a:cubicBezTo>
                    <a:pt x="636580" y="1529584"/>
                    <a:pt x="591043" y="1502544"/>
                    <a:pt x="454598" y="1456258"/>
                  </a:cubicBezTo>
                  <a:cubicBezTo>
                    <a:pt x="501872" y="1904597"/>
                    <a:pt x="763983" y="1980208"/>
                    <a:pt x="973777" y="2064155"/>
                  </a:cubicBezTo>
                  <a:cubicBezTo>
                    <a:pt x="852534" y="2142597"/>
                    <a:pt x="745426" y="2079715"/>
                    <a:pt x="666580" y="2073364"/>
                  </a:cubicBezTo>
                  <a:cubicBezTo>
                    <a:pt x="760010" y="2372399"/>
                    <a:pt x="1073128" y="2490107"/>
                    <a:pt x="1270553" y="2449863"/>
                  </a:cubicBezTo>
                  <a:cubicBezTo>
                    <a:pt x="1134133" y="2645905"/>
                    <a:pt x="923075" y="2722647"/>
                    <a:pt x="376665" y="2759915"/>
                  </a:cubicBezTo>
                  <a:cubicBezTo>
                    <a:pt x="684120" y="2913251"/>
                    <a:pt x="911493" y="3028902"/>
                    <a:pt x="1355560" y="2998518"/>
                  </a:cubicBezTo>
                  <a:cubicBezTo>
                    <a:pt x="1849783" y="2992786"/>
                    <a:pt x="2282768" y="2746806"/>
                    <a:pt x="2447240" y="2585619"/>
                  </a:cubicBezTo>
                  <a:cubicBezTo>
                    <a:pt x="2693768" y="2358293"/>
                    <a:pt x="3006247" y="1801218"/>
                    <a:pt x="3003106" y="1197035"/>
                  </a:cubicBezTo>
                  <a:lnTo>
                    <a:pt x="3317867" y="907530"/>
                  </a:lnTo>
                  <a:lnTo>
                    <a:pt x="2965917" y="984828"/>
                  </a:lnTo>
                  <a:lnTo>
                    <a:pt x="3242424" y="653580"/>
                  </a:lnTo>
                  <a:cubicBezTo>
                    <a:pt x="3178746" y="675623"/>
                    <a:pt x="3001926" y="754111"/>
                    <a:pt x="2847650" y="820309"/>
                  </a:cubicBezTo>
                  <a:cubicBezTo>
                    <a:pt x="2777725" y="682087"/>
                    <a:pt x="2607930" y="610091"/>
                    <a:pt x="2443351" y="598336"/>
                  </a:cubicBezTo>
                  <a:close/>
                  <a:moveTo>
                    <a:pt x="353268" y="0"/>
                  </a:moveTo>
                  <a:lnTo>
                    <a:pt x="3247182" y="0"/>
                  </a:lnTo>
                  <a:cubicBezTo>
                    <a:pt x="3442287" y="0"/>
                    <a:pt x="3600450" y="158163"/>
                    <a:pt x="3600450" y="353268"/>
                  </a:cubicBezTo>
                  <a:lnTo>
                    <a:pt x="3600450" y="3246732"/>
                  </a:lnTo>
                  <a:cubicBezTo>
                    <a:pt x="3600450" y="3441837"/>
                    <a:pt x="3442287" y="3600000"/>
                    <a:pt x="3247182" y="3600000"/>
                  </a:cubicBezTo>
                  <a:lnTo>
                    <a:pt x="353268" y="3600000"/>
                  </a:lnTo>
                  <a:cubicBezTo>
                    <a:pt x="158163" y="3600000"/>
                    <a:pt x="0" y="3441837"/>
                    <a:pt x="0" y="3246732"/>
                  </a:cubicBezTo>
                  <a:lnTo>
                    <a:pt x="0" y="353268"/>
                  </a:lnTo>
                  <a:cubicBezTo>
                    <a:pt x="0" y="158163"/>
                    <a:pt x="158163" y="0"/>
                    <a:pt x="353268"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sp>
          <p:nvSpPr>
            <p:cNvPr id="27" name="Google Shape;69;p6">
              <a:hlinkClick r:id="rId4"/>
              <a:extLst>
                <a:ext uri="{FF2B5EF4-FFF2-40B4-BE49-F238E27FC236}">
                  <a16:creationId xmlns:a16="http://schemas.microsoft.com/office/drawing/2014/main" id="{E13247FE-83F7-9F45-85EA-E2489CBFCF82}"/>
                </a:ext>
              </a:extLst>
            </p:cNvPr>
            <p:cNvSpPr/>
            <p:nvPr/>
          </p:nvSpPr>
          <p:spPr>
            <a:xfrm>
              <a:off x="5537020" y="36189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sp>
          <p:nvSpPr>
            <p:cNvPr id="28" name="Google Shape;70;p6">
              <a:hlinkClick r:id="rId4"/>
              <a:extLst>
                <a:ext uri="{FF2B5EF4-FFF2-40B4-BE49-F238E27FC236}">
                  <a16:creationId xmlns:a16="http://schemas.microsoft.com/office/drawing/2014/main" id="{1E6AD738-557D-5246-B7B5-4174801A0698}"/>
                </a:ext>
              </a:extLst>
            </p:cNvPr>
            <p:cNvSpPr/>
            <p:nvPr/>
          </p:nvSpPr>
          <p:spPr>
            <a:xfrm>
              <a:off x="5596498" y="3678451"/>
              <a:ext cx="119175" cy="119175"/>
            </a:xfrm>
            <a:custGeom>
              <a:avLst/>
              <a:gdLst/>
              <a:ahLst/>
              <a:cxnLst/>
              <a:rect l="l" t="t" r="r" b="b"/>
              <a:pathLst>
                <a:path w="4333647" h="4333647" extrusionOk="0">
                  <a:moveTo>
                    <a:pt x="937082" y="1651039"/>
                  </a:moveTo>
                  <a:lnTo>
                    <a:pt x="937082" y="3354087"/>
                  </a:lnTo>
                  <a:lnTo>
                    <a:pt x="1469284" y="3354087"/>
                  </a:lnTo>
                  <a:lnTo>
                    <a:pt x="1469284" y="1651039"/>
                  </a:lnTo>
                  <a:lnTo>
                    <a:pt x="937082" y="1651039"/>
                  </a:lnTo>
                  <a:close/>
                  <a:moveTo>
                    <a:pt x="2832769" y="1616621"/>
                  </a:moveTo>
                  <a:cubicBezTo>
                    <a:pt x="2664206" y="1616621"/>
                    <a:pt x="2516100" y="1654237"/>
                    <a:pt x="2405635" y="1758689"/>
                  </a:cubicBezTo>
                  <a:lnTo>
                    <a:pt x="2304094" y="1865710"/>
                  </a:lnTo>
                  <a:cubicBezTo>
                    <a:pt x="2300124" y="1749259"/>
                    <a:pt x="2300919" y="1715091"/>
                    <a:pt x="2299331" y="1651027"/>
                  </a:cubicBezTo>
                  <a:lnTo>
                    <a:pt x="1795366" y="1651027"/>
                  </a:lnTo>
                  <a:lnTo>
                    <a:pt x="1795366" y="3353420"/>
                  </a:lnTo>
                  <a:lnTo>
                    <a:pt x="2318381" y="3353150"/>
                  </a:lnTo>
                  <a:cubicBezTo>
                    <a:pt x="2319884" y="3034704"/>
                    <a:pt x="2319075" y="2716239"/>
                    <a:pt x="2322890" y="2397812"/>
                  </a:cubicBezTo>
                  <a:cubicBezTo>
                    <a:pt x="2327866" y="1982497"/>
                    <a:pt x="2877210" y="1989236"/>
                    <a:pt x="2899974" y="2349718"/>
                  </a:cubicBezTo>
                  <a:lnTo>
                    <a:pt x="2911179" y="3350999"/>
                  </a:lnTo>
                  <a:lnTo>
                    <a:pt x="3434195" y="3348350"/>
                  </a:lnTo>
                  <a:cubicBezTo>
                    <a:pt x="3431814" y="2937575"/>
                    <a:pt x="3427581" y="2508785"/>
                    <a:pt x="3418056" y="2102772"/>
                  </a:cubicBezTo>
                  <a:cubicBezTo>
                    <a:pt x="3334312" y="1659711"/>
                    <a:pt x="3010503" y="1642480"/>
                    <a:pt x="2832769" y="1616621"/>
                  </a:cubicBezTo>
                  <a:close/>
                  <a:moveTo>
                    <a:pt x="1203183" y="812039"/>
                  </a:moveTo>
                  <a:cubicBezTo>
                    <a:pt x="1035222" y="812039"/>
                    <a:pt x="899067" y="948195"/>
                    <a:pt x="899067" y="1116155"/>
                  </a:cubicBezTo>
                  <a:cubicBezTo>
                    <a:pt x="899067" y="1284116"/>
                    <a:pt x="1035222" y="1420271"/>
                    <a:pt x="1203183" y="1420271"/>
                  </a:cubicBezTo>
                  <a:cubicBezTo>
                    <a:pt x="1371143" y="1420271"/>
                    <a:pt x="1507298" y="1284116"/>
                    <a:pt x="1507298" y="1116155"/>
                  </a:cubicBezTo>
                  <a:cubicBezTo>
                    <a:pt x="1507298" y="948195"/>
                    <a:pt x="1371143" y="812039"/>
                    <a:pt x="1203183" y="812039"/>
                  </a:cubicBezTo>
                  <a:close/>
                  <a:moveTo>
                    <a:pt x="446104" y="0"/>
                  </a:moveTo>
                  <a:lnTo>
                    <a:pt x="3887543" y="0"/>
                  </a:lnTo>
                  <a:cubicBezTo>
                    <a:pt x="4133919" y="0"/>
                    <a:pt x="4333647" y="199728"/>
                    <a:pt x="4333647" y="446104"/>
                  </a:cubicBezTo>
                  <a:lnTo>
                    <a:pt x="4333647" y="3887543"/>
                  </a:lnTo>
                  <a:cubicBezTo>
                    <a:pt x="4333647" y="4133919"/>
                    <a:pt x="4133919" y="4333647"/>
                    <a:pt x="3887543" y="4333647"/>
                  </a:cubicBezTo>
                  <a:lnTo>
                    <a:pt x="446104" y="4333647"/>
                  </a:lnTo>
                  <a:cubicBezTo>
                    <a:pt x="199728" y="4333647"/>
                    <a:pt x="0" y="4133919"/>
                    <a:pt x="0" y="3887543"/>
                  </a:cubicBezTo>
                  <a:lnTo>
                    <a:pt x="0" y="446104"/>
                  </a:lnTo>
                  <a:cubicBezTo>
                    <a:pt x="0" y="199728"/>
                    <a:pt x="199728" y="0"/>
                    <a:pt x="446104"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sp>
          <p:nvSpPr>
            <p:cNvPr id="29" name="Google Shape;71;p6">
              <a:hlinkClick r:id="rId5"/>
              <a:extLst>
                <a:ext uri="{FF2B5EF4-FFF2-40B4-BE49-F238E27FC236}">
                  <a16:creationId xmlns:a16="http://schemas.microsoft.com/office/drawing/2014/main" id="{CBBC89AC-EF90-3D46-938C-080E03BDD40A}"/>
                </a:ext>
              </a:extLst>
            </p:cNvPr>
            <p:cNvSpPr/>
            <p:nvPr/>
          </p:nvSpPr>
          <p:spPr>
            <a:xfrm>
              <a:off x="5219700" y="3618972"/>
              <a:ext cx="243000" cy="243000"/>
            </a:xfrm>
            <a:prstGeom prst="ellipse">
              <a:avLst/>
            </a:prstGeom>
            <a:solidFill>
              <a:schemeClr val="bg1"/>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sp>
          <p:nvSpPr>
            <p:cNvPr id="30" name="Google Shape;72;p6">
              <a:hlinkClick r:id="rId5"/>
              <a:extLst>
                <a:ext uri="{FF2B5EF4-FFF2-40B4-BE49-F238E27FC236}">
                  <a16:creationId xmlns:a16="http://schemas.microsoft.com/office/drawing/2014/main" id="{0A2E30BE-4F59-0943-83AB-4491E818AEA6}"/>
                </a:ext>
              </a:extLst>
            </p:cNvPr>
            <p:cNvSpPr/>
            <p:nvPr/>
          </p:nvSpPr>
          <p:spPr>
            <a:xfrm>
              <a:off x="5305437" y="3664422"/>
              <a:ext cx="70755" cy="150465"/>
            </a:xfrm>
            <a:custGeom>
              <a:avLst/>
              <a:gdLst/>
              <a:ahLst/>
              <a:cxnLst/>
              <a:rect l="l" t="t" r="r" b="b"/>
              <a:pathLst>
                <a:path w="1415106" h="3009296" extrusionOk="0">
                  <a:moveTo>
                    <a:pt x="1125580" y="0"/>
                  </a:moveTo>
                  <a:cubicBezTo>
                    <a:pt x="1374672" y="0"/>
                    <a:pt x="1406457" y="1262"/>
                    <a:pt x="1410322" y="11311"/>
                  </a:cubicBezTo>
                  <a:cubicBezTo>
                    <a:pt x="1412700" y="17533"/>
                    <a:pt x="1414646" y="134349"/>
                    <a:pt x="1414646" y="270901"/>
                  </a:cubicBezTo>
                  <a:cubicBezTo>
                    <a:pt x="1414646" y="454470"/>
                    <a:pt x="1412430" y="521414"/>
                    <a:pt x="1406078" y="527757"/>
                  </a:cubicBezTo>
                  <a:cubicBezTo>
                    <a:pt x="1399862" y="533982"/>
                    <a:pt x="1347779" y="536341"/>
                    <a:pt x="1216719" y="536341"/>
                  </a:cubicBezTo>
                  <a:cubicBezTo>
                    <a:pt x="1010440" y="536341"/>
                    <a:pt x="990574" y="540169"/>
                    <a:pt x="962492" y="585333"/>
                  </a:cubicBezTo>
                  <a:cubicBezTo>
                    <a:pt x="947275" y="609761"/>
                    <a:pt x="946113" y="620445"/>
                    <a:pt x="943924" y="752664"/>
                  </a:cubicBezTo>
                  <a:lnTo>
                    <a:pt x="941599" y="893900"/>
                  </a:lnTo>
                  <a:lnTo>
                    <a:pt x="1173690" y="893900"/>
                  </a:lnTo>
                  <a:cubicBezTo>
                    <a:pt x="1350860" y="893900"/>
                    <a:pt x="1407403" y="896016"/>
                    <a:pt x="1412727" y="902838"/>
                  </a:cubicBezTo>
                  <a:cubicBezTo>
                    <a:pt x="1417295" y="908709"/>
                    <a:pt x="1415268" y="958419"/>
                    <a:pt x="1406808" y="1047652"/>
                  </a:cubicBezTo>
                  <a:cubicBezTo>
                    <a:pt x="1399727" y="1122383"/>
                    <a:pt x="1387537" y="1252761"/>
                    <a:pt x="1379699" y="1337386"/>
                  </a:cubicBezTo>
                  <a:cubicBezTo>
                    <a:pt x="1371861" y="1422011"/>
                    <a:pt x="1363293" y="1496831"/>
                    <a:pt x="1360671" y="1503653"/>
                  </a:cubicBezTo>
                  <a:cubicBezTo>
                    <a:pt x="1356293" y="1515045"/>
                    <a:pt x="1338238" y="1516056"/>
                    <a:pt x="1138608" y="1516056"/>
                  </a:cubicBezTo>
                  <a:lnTo>
                    <a:pt x="921301" y="1516056"/>
                  </a:lnTo>
                  <a:lnTo>
                    <a:pt x="919463" y="2261569"/>
                  </a:lnTo>
                  <a:lnTo>
                    <a:pt x="917652" y="3007087"/>
                  </a:lnTo>
                  <a:lnTo>
                    <a:pt x="613202" y="3008952"/>
                  </a:lnTo>
                  <a:cubicBezTo>
                    <a:pt x="445757" y="3009979"/>
                    <a:pt x="306575" y="3008627"/>
                    <a:pt x="303910" y="3005979"/>
                  </a:cubicBezTo>
                  <a:cubicBezTo>
                    <a:pt x="301248" y="3003303"/>
                    <a:pt x="299069" y="2667045"/>
                    <a:pt x="299069" y="2258731"/>
                  </a:cubicBezTo>
                  <a:lnTo>
                    <a:pt x="299069" y="1516345"/>
                  </a:lnTo>
                  <a:lnTo>
                    <a:pt x="150682" y="1514413"/>
                  </a:lnTo>
                  <a:lnTo>
                    <a:pt x="2292" y="1512480"/>
                  </a:lnTo>
                  <a:lnTo>
                    <a:pt x="427" y="1212957"/>
                  </a:lnTo>
                  <a:cubicBezTo>
                    <a:pt x="-916" y="997785"/>
                    <a:pt x="843" y="910684"/>
                    <a:pt x="6665" y="903668"/>
                  </a:cubicBezTo>
                  <a:cubicBezTo>
                    <a:pt x="13019" y="896011"/>
                    <a:pt x="45497" y="893900"/>
                    <a:pt x="156920" y="893900"/>
                  </a:cubicBezTo>
                  <a:lnTo>
                    <a:pt x="299069" y="893900"/>
                  </a:lnTo>
                  <a:lnTo>
                    <a:pt x="299069" y="725433"/>
                  </a:lnTo>
                  <a:cubicBezTo>
                    <a:pt x="299069" y="542193"/>
                    <a:pt x="309354" y="464187"/>
                    <a:pt x="346631" y="364710"/>
                  </a:cubicBezTo>
                  <a:cubicBezTo>
                    <a:pt x="392425" y="242510"/>
                    <a:pt x="487918" y="132443"/>
                    <a:pt x="595844" y="77468"/>
                  </a:cubicBezTo>
                  <a:cubicBezTo>
                    <a:pt x="734266" y="6960"/>
                    <a:pt x="781863" y="0"/>
                    <a:pt x="112558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rgbClr val="646464"/>
                </a:solidFill>
                <a:effectLst/>
                <a:uLnTx/>
                <a:uFillTx/>
                <a:latin typeface="Calibri"/>
                <a:ea typeface="Calibri"/>
                <a:cs typeface="Calibri"/>
                <a:sym typeface="Calibri"/>
              </a:endParaRPr>
            </a:p>
          </p:txBody>
        </p:sp>
      </p:grpSp>
      <p:sp>
        <p:nvSpPr>
          <p:cNvPr id="31" name="Google Shape;73;p6">
            <a:extLst>
              <a:ext uri="{FF2B5EF4-FFF2-40B4-BE49-F238E27FC236}">
                <a16:creationId xmlns:a16="http://schemas.microsoft.com/office/drawing/2014/main" id="{73994964-E78E-9640-9CDE-BF608310C4C5}"/>
              </a:ext>
            </a:extLst>
          </p:cNvPr>
          <p:cNvSpPr/>
          <p:nvPr userDrawn="1"/>
        </p:nvSpPr>
        <p:spPr>
          <a:xfrm>
            <a:off x="3396050" y="1462150"/>
            <a:ext cx="4835100" cy="1766700"/>
          </a:xfrm>
          <a:prstGeom prst="rect">
            <a:avLst/>
          </a:prstGeom>
          <a:noFill/>
          <a:ln>
            <a:noFill/>
          </a:ln>
        </p:spPr>
        <p:txBody>
          <a:bodyPr spcFirstLastPara="1" wrap="square" lIns="0" tIns="0" rIns="0" bIns="0" anchor="t" anchorCtr="0">
            <a:noAutofit/>
          </a:bodyPr>
          <a:lstStyle/>
          <a:p>
            <a:pPr>
              <a:lnSpc>
                <a:spcPct val="200000"/>
              </a:lnSpc>
              <a:buClr>
                <a:srgbClr val="5B5B5B"/>
              </a:buClr>
              <a:buSzPts val="1100"/>
              <a:buFont typeface="Trebuchet MS"/>
              <a:buNone/>
            </a:pPr>
            <a:r>
              <a:rPr lang="en" sz="1200" b="1" dirty="0">
                <a:solidFill>
                  <a:schemeClr val="accent1"/>
                </a:solidFill>
                <a:latin typeface="Poppins"/>
                <a:ea typeface="Poppins"/>
                <a:cs typeface="Poppins"/>
                <a:sym typeface="Poppins"/>
              </a:rPr>
              <a:t>About Us</a:t>
            </a:r>
            <a:endParaRPr sz="1200" b="1" dirty="0">
              <a:solidFill>
                <a:schemeClr val="accent1"/>
              </a:solidFill>
              <a:latin typeface="Poppins"/>
              <a:ea typeface="Poppins"/>
              <a:cs typeface="Poppins"/>
              <a:sym typeface="Poppins"/>
            </a:endParaRPr>
          </a:p>
          <a:p>
            <a:pPr>
              <a:lnSpc>
                <a:spcPct val="115000"/>
              </a:lnSpc>
              <a:buClr>
                <a:srgbClr val="5B5B5B"/>
              </a:buClr>
              <a:buSzPts val="900"/>
              <a:buFont typeface="Calibri"/>
              <a:buNone/>
            </a:pPr>
            <a:r>
              <a:rPr lang="en" sz="1000" dirty="0">
                <a:solidFill>
                  <a:schemeClr val="tx2"/>
                </a:solidFill>
                <a:latin typeface="Calibri" panose="020F0502020204030204"/>
                <a:ea typeface="Calibri"/>
                <a:cs typeface="Calibri"/>
                <a:sym typeface="Calibri"/>
              </a:rPr>
              <a:t>Tiger Analytics is pioneering what AI and analytics can do to solve some of the toughest problems faced by organizations globally. We develop bespoke solutions powered by data and technology for several Fortune 500 companies. We have offices in multiple cities across the US, UK, India, and Singapore, and a substantial remote global workforce. </a:t>
            </a:r>
            <a:endParaRPr sz="1000" dirty="0">
              <a:solidFill>
                <a:schemeClr val="tx2"/>
              </a:solidFill>
              <a:latin typeface="Calibri" panose="020F0502020204030204"/>
              <a:ea typeface="Calibri"/>
              <a:cs typeface="Calibri"/>
              <a:sym typeface="Calibri"/>
            </a:endParaRPr>
          </a:p>
          <a:p>
            <a:pPr>
              <a:lnSpc>
                <a:spcPct val="115000"/>
              </a:lnSpc>
              <a:spcBef>
                <a:spcPts val="1000"/>
              </a:spcBef>
              <a:buClr>
                <a:srgbClr val="5B5B5B"/>
              </a:buClr>
              <a:buSzPts val="900"/>
              <a:buFont typeface="Calibri"/>
              <a:buNone/>
            </a:pPr>
            <a:r>
              <a:rPr lang="en" sz="1000" dirty="0">
                <a:solidFill>
                  <a:schemeClr val="tx2"/>
                </a:solidFill>
                <a:latin typeface="Calibri" panose="020F0502020204030204"/>
                <a:ea typeface="Calibri"/>
                <a:cs typeface="Calibri"/>
                <a:sym typeface="Calibri"/>
              </a:rPr>
              <a:t>We have received multiple awards ranging from being recognized as a Leader by Forrester Research to being ranked among the fastest-growing tech companies by Inc. and Financial Times. We consistently feature in prestigious ‘Best Analytics Firms’ lists. </a:t>
            </a:r>
            <a:endParaRPr sz="1000" dirty="0">
              <a:solidFill>
                <a:schemeClr val="tx2"/>
              </a:solidFill>
              <a:latin typeface="Calibri" panose="020F0502020204030204"/>
              <a:ea typeface="Calibri"/>
              <a:cs typeface="Calibri"/>
              <a:sym typeface="Calibri"/>
            </a:endParaRPr>
          </a:p>
        </p:txBody>
      </p:sp>
      <p:grpSp>
        <p:nvGrpSpPr>
          <p:cNvPr id="32" name="Google Shape;74;p6">
            <a:extLst>
              <a:ext uri="{FF2B5EF4-FFF2-40B4-BE49-F238E27FC236}">
                <a16:creationId xmlns:a16="http://schemas.microsoft.com/office/drawing/2014/main" id="{1EA42E64-6865-D748-9ED8-2727EFBE6F82}"/>
              </a:ext>
            </a:extLst>
          </p:cNvPr>
          <p:cNvGrpSpPr/>
          <p:nvPr userDrawn="1"/>
        </p:nvGrpSpPr>
        <p:grpSpPr>
          <a:xfrm rot="10800000">
            <a:off x="8385726" y="4395376"/>
            <a:ext cx="758283" cy="760876"/>
            <a:chOff x="1" y="1"/>
            <a:chExt cx="758283" cy="760876"/>
          </a:xfrm>
        </p:grpSpPr>
        <p:sp>
          <p:nvSpPr>
            <p:cNvPr id="33" name="Google Shape;75;p6">
              <a:extLst>
                <a:ext uri="{FF2B5EF4-FFF2-40B4-BE49-F238E27FC236}">
                  <a16:creationId xmlns:a16="http://schemas.microsoft.com/office/drawing/2014/main" id="{647D745C-BA11-F64A-8E08-88D23B8F1B61}"/>
                </a:ext>
              </a:extLst>
            </p:cNvPr>
            <p:cNvSpPr/>
            <p:nvPr/>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4" name="Google Shape;76;p6">
              <a:extLst>
                <a:ext uri="{FF2B5EF4-FFF2-40B4-BE49-F238E27FC236}">
                  <a16:creationId xmlns:a16="http://schemas.microsoft.com/office/drawing/2014/main" id="{57D56E95-0CAF-9341-A1BF-485A89C3990A}"/>
                </a:ext>
              </a:extLst>
            </p:cNvPr>
            <p:cNvSpPr/>
            <p:nvPr/>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35" name="Google Shape;77;p6">
            <a:extLst>
              <a:ext uri="{FF2B5EF4-FFF2-40B4-BE49-F238E27FC236}">
                <a16:creationId xmlns:a16="http://schemas.microsoft.com/office/drawing/2014/main" id="{7F7C2178-C143-714A-B10C-4D233BD8DE41}"/>
              </a:ext>
            </a:extLst>
          </p:cNvPr>
          <p:cNvSpPr/>
          <p:nvPr userDrawn="1"/>
        </p:nvSpPr>
        <p:spPr>
          <a:xfrm rot="10800000">
            <a:off x="294"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algn="ctr">
              <a:lnSpc>
                <a:spcPct val="90000"/>
              </a:lnSpc>
            </a:pPr>
            <a:endParaRPr>
              <a:latin typeface="Calibri"/>
              <a:ea typeface="Calibri"/>
              <a:cs typeface="Calibri"/>
              <a:sym typeface="Calibri"/>
            </a:endParaRPr>
          </a:p>
        </p:txBody>
      </p:sp>
      <p:pic>
        <p:nvPicPr>
          <p:cNvPr id="36" name="Google Shape;78;p6">
            <a:extLst>
              <a:ext uri="{FF2B5EF4-FFF2-40B4-BE49-F238E27FC236}">
                <a16:creationId xmlns:a16="http://schemas.microsoft.com/office/drawing/2014/main" id="{CC3EA95A-2805-8B43-91FE-9237662EB6E3}"/>
              </a:ext>
            </a:extLst>
          </p:cNvPr>
          <p:cNvPicPr preferRelativeResize="0"/>
          <p:nvPr userDrawn="1"/>
        </p:nvPicPr>
        <p:blipFill rotWithShape="1">
          <a:blip r:embed="rId6">
            <a:alphaModFix/>
          </a:blip>
          <a:srcRect/>
          <a:stretch/>
        </p:blipFill>
        <p:spPr>
          <a:xfrm>
            <a:off x="7716337" y="414902"/>
            <a:ext cx="1012014" cy="345975"/>
          </a:xfrm>
          <a:prstGeom prst="rect">
            <a:avLst/>
          </a:prstGeom>
          <a:noFill/>
          <a:ln>
            <a:noFill/>
          </a:ln>
        </p:spPr>
      </p:pic>
    </p:spTree>
    <p:extLst>
      <p:ext uri="{BB962C8B-B14F-4D97-AF65-F5344CB8AC3E}">
        <p14:creationId xmlns:p14="http://schemas.microsoft.com/office/powerpoint/2010/main" val="3599634704"/>
      </p:ext>
    </p:extLst>
  </p:cSld>
  <p:clrMapOvr>
    <a:masterClrMapping/>
  </p:clrMapOvr>
  <p:extLst>
    <p:ext uri="{DCECCB84-F9BA-43D5-87BE-67443E8EF086}">
      <p15:sldGuideLst xmlns:p15="http://schemas.microsoft.com/office/powerpoint/2012/main">
        <p15:guide id="1" pos="249" userDrawn="1">
          <p15:clr>
            <a:srgbClr val="FBAE40"/>
          </p15:clr>
        </p15:guide>
        <p15:guide id="2" orient="horz" pos="577" userDrawn="1">
          <p15:clr>
            <a:srgbClr val="FBAE40"/>
          </p15:clr>
        </p15:guide>
        <p15:guide id="3" pos="5511" userDrawn="1">
          <p15:clr>
            <a:srgbClr val="FBAE40"/>
          </p15:clr>
        </p15:guide>
        <p15:guide id="4" orient="horz" pos="2935"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One Column with Headings">
    <p:spTree>
      <p:nvGrpSpPr>
        <p:cNvPr id="1" name=""/>
        <p:cNvGrpSpPr/>
        <p:nvPr/>
      </p:nvGrpSpPr>
      <p:grpSpPr>
        <a:xfrm>
          <a:off x="0" y="0"/>
          <a:ext cx="0" cy="0"/>
          <a:chOff x="0" y="0"/>
          <a:chExt cx="0" cy="0"/>
        </a:xfrm>
      </p:grpSpPr>
      <p:sp>
        <p:nvSpPr>
          <p:cNvPr id="2" name="Google Shape;476;p16">
            <a:extLst>
              <a:ext uri="{FF2B5EF4-FFF2-40B4-BE49-F238E27FC236}">
                <a16:creationId xmlns:a16="http://schemas.microsoft.com/office/drawing/2014/main" id="{F596485E-F366-FB48-8D4E-8F56516E5737}"/>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3" name="Google Shape;477;p16">
            <a:extLst>
              <a:ext uri="{FF2B5EF4-FFF2-40B4-BE49-F238E27FC236}">
                <a16:creationId xmlns:a16="http://schemas.microsoft.com/office/drawing/2014/main" id="{543EC527-3525-5C4F-B384-5A8F316E78B1}"/>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478;p16">
            <a:extLst>
              <a:ext uri="{FF2B5EF4-FFF2-40B4-BE49-F238E27FC236}">
                <a16:creationId xmlns:a16="http://schemas.microsoft.com/office/drawing/2014/main" id="{248C521B-50E7-5E4F-B734-FCBDEEEFBA83}"/>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D0A69DB6-566F-6049-87D6-E26AFB704744}"/>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5294B1D8-F0E3-7540-B027-9383FA35879E}"/>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A7FD5A77-CC3C-9C42-9621-FCC2225B96B6}"/>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C1716A30-87B3-C742-92A4-3BE75AB0922D}"/>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994D4507-8AB0-4C4A-814A-8B2F2E1BE8B6}"/>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ACE7728D-C888-7947-B490-10398709DEBE}"/>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5595C835-FF77-A14E-AC63-4A1237653120}"/>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BF53B499-E7D2-1A4B-B4DA-1692661659C6}"/>
              </a:ext>
            </a:extLst>
          </p:cNvPr>
          <p:cNvSpPr>
            <a:spLocks noGrp="1"/>
          </p:cNvSpPr>
          <p:nvPr>
            <p:ph type="body" sz="quarter" idx="169"/>
          </p:nvPr>
        </p:nvSpPr>
        <p:spPr>
          <a:xfrm>
            <a:off x="395288" y="975400"/>
            <a:ext cx="8353425"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3" name="Text Placeholder 4">
            <a:extLst>
              <a:ext uri="{FF2B5EF4-FFF2-40B4-BE49-F238E27FC236}">
                <a16:creationId xmlns:a16="http://schemas.microsoft.com/office/drawing/2014/main" id="{57305A87-AC04-7A4F-B6BB-916D480F690F}"/>
              </a:ext>
            </a:extLst>
          </p:cNvPr>
          <p:cNvSpPr>
            <a:spLocks noGrp="1"/>
          </p:cNvSpPr>
          <p:nvPr>
            <p:ph type="body" sz="quarter" idx="170"/>
          </p:nvPr>
        </p:nvSpPr>
        <p:spPr>
          <a:xfrm>
            <a:off x="395288" y="1409550"/>
            <a:ext cx="8353425"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5" name="Text Placeholder 4">
            <a:extLst>
              <a:ext uri="{FF2B5EF4-FFF2-40B4-BE49-F238E27FC236}">
                <a16:creationId xmlns:a16="http://schemas.microsoft.com/office/drawing/2014/main" id="{8F709953-9EEC-1D41-B805-FA7EC486F2CD}"/>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353292370"/>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 Three Column">
    <p:spTree>
      <p:nvGrpSpPr>
        <p:cNvPr id="1" name=""/>
        <p:cNvGrpSpPr/>
        <p:nvPr/>
      </p:nvGrpSpPr>
      <p:grpSpPr>
        <a:xfrm>
          <a:off x="0" y="0"/>
          <a:ext cx="0" cy="0"/>
          <a:chOff x="0" y="0"/>
          <a:chExt cx="0" cy="0"/>
        </a:xfrm>
      </p:grpSpPr>
      <p:sp>
        <p:nvSpPr>
          <p:cNvPr id="2" name="Google Shape;517;p19">
            <a:extLst>
              <a:ext uri="{FF2B5EF4-FFF2-40B4-BE49-F238E27FC236}">
                <a16:creationId xmlns:a16="http://schemas.microsoft.com/office/drawing/2014/main" id="{6ED1CF5D-3FF6-5140-84FD-1E09744B7F1A}"/>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3" name="Google Shape;518;p19">
            <a:extLst>
              <a:ext uri="{FF2B5EF4-FFF2-40B4-BE49-F238E27FC236}">
                <a16:creationId xmlns:a16="http://schemas.microsoft.com/office/drawing/2014/main" id="{725ECC87-A4E1-9E47-9B97-FCDCCC65C10D}"/>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519;p19">
            <a:extLst>
              <a:ext uri="{FF2B5EF4-FFF2-40B4-BE49-F238E27FC236}">
                <a16:creationId xmlns:a16="http://schemas.microsoft.com/office/drawing/2014/main" id="{83A5BCE6-0817-8D4E-9C9B-5C074896E0D4}"/>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11636447-85F7-6C43-AF8A-8E9DC2D230D6}"/>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2D2CB881-1055-1D4B-BE7F-B541D9A83921}"/>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13C68DEE-0B28-7E4F-9DE4-EA27A5CD895A}"/>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707FE115-0F95-D541-8E52-21F7E4B74209}"/>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3B92D6A5-E426-664C-9A8D-B057F82861C6}"/>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5E3D929C-9FDB-B940-AEB1-A2ECF7B5C052}"/>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F4B301DB-3ADA-BD4D-BA95-43BDC8131A53}"/>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620F54A8-7506-5D4D-BD0C-1B1F00D8DAE5}"/>
              </a:ext>
            </a:extLst>
          </p:cNvPr>
          <p:cNvSpPr>
            <a:spLocks noGrp="1"/>
          </p:cNvSpPr>
          <p:nvPr>
            <p:ph type="body" sz="quarter" idx="170"/>
          </p:nvPr>
        </p:nvSpPr>
        <p:spPr>
          <a:xfrm>
            <a:off x="395288" y="1009650"/>
            <a:ext cx="2648700"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1000"/>
              <a:buFont typeface="Arial"/>
              <a:buNone/>
              <a:tabLst/>
            </a:pPr>
            <a:r>
              <a:rPr lang="en-GB" dirty="0"/>
              <a:t>Click to edit</a:t>
            </a:r>
            <a:endParaRPr lang="en-US" dirty="0"/>
          </a:p>
        </p:txBody>
      </p:sp>
      <p:sp>
        <p:nvSpPr>
          <p:cNvPr id="13" name="Text Placeholder 4">
            <a:extLst>
              <a:ext uri="{FF2B5EF4-FFF2-40B4-BE49-F238E27FC236}">
                <a16:creationId xmlns:a16="http://schemas.microsoft.com/office/drawing/2014/main" id="{80B26514-7EE8-3E4C-91B3-9B31DFE2910C}"/>
              </a:ext>
            </a:extLst>
          </p:cNvPr>
          <p:cNvSpPr>
            <a:spLocks noGrp="1"/>
          </p:cNvSpPr>
          <p:nvPr>
            <p:ph type="body" sz="quarter" idx="171"/>
          </p:nvPr>
        </p:nvSpPr>
        <p:spPr>
          <a:xfrm>
            <a:off x="3247650" y="1009650"/>
            <a:ext cx="2648700"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89DD9C65-5972-194F-90B9-8F580237E02E}"/>
              </a:ext>
            </a:extLst>
          </p:cNvPr>
          <p:cNvSpPr>
            <a:spLocks noGrp="1"/>
          </p:cNvSpPr>
          <p:nvPr>
            <p:ph type="body" sz="quarter" idx="172"/>
          </p:nvPr>
        </p:nvSpPr>
        <p:spPr>
          <a:xfrm>
            <a:off x="6100013" y="1009650"/>
            <a:ext cx="2648700"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800"/>
              <a:buFont typeface="Arial"/>
              <a:buNone/>
              <a:tabLst/>
            </a:pPr>
            <a:r>
              <a:rPr lang="en-GB" dirty="0"/>
              <a:t>Click to edit</a:t>
            </a:r>
            <a:endParaRPr lang="en-US" dirty="0"/>
          </a:p>
        </p:txBody>
      </p:sp>
      <p:sp>
        <p:nvSpPr>
          <p:cNvPr id="16" name="Text Placeholder 4">
            <a:extLst>
              <a:ext uri="{FF2B5EF4-FFF2-40B4-BE49-F238E27FC236}">
                <a16:creationId xmlns:a16="http://schemas.microsoft.com/office/drawing/2014/main" id="{1C7554FD-81B8-3E47-9A8F-388BC64D366B}"/>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4031180901"/>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Three Column with Headings">
    <p:spTree>
      <p:nvGrpSpPr>
        <p:cNvPr id="1" name=""/>
        <p:cNvGrpSpPr/>
        <p:nvPr/>
      </p:nvGrpSpPr>
      <p:grpSpPr>
        <a:xfrm>
          <a:off x="0" y="0"/>
          <a:ext cx="0" cy="0"/>
          <a:chOff x="0" y="0"/>
          <a:chExt cx="0" cy="0"/>
        </a:xfrm>
      </p:grpSpPr>
      <p:sp>
        <p:nvSpPr>
          <p:cNvPr id="4" name="Google Shape;531;p20">
            <a:extLst>
              <a:ext uri="{FF2B5EF4-FFF2-40B4-BE49-F238E27FC236}">
                <a16:creationId xmlns:a16="http://schemas.microsoft.com/office/drawing/2014/main" id="{377AB28E-475F-5944-8F91-BD6E02D926ED}"/>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5" name="Google Shape;532;p20">
            <a:extLst>
              <a:ext uri="{FF2B5EF4-FFF2-40B4-BE49-F238E27FC236}">
                <a16:creationId xmlns:a16="http://schemas.microsoft.com/office/drawing/2014/main" id="{06AF1D5A-2B46-BE47-85D9-B4DE7DBA628F}"/>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6" name="Google Shape;533;p20">
            <a:extLst>
              <a:ext uri="{FF2B5EF4-FFF2-40B4-BE49-F238E27FC236}">
                <a16:creationId xmlns:a16="http://schemas.microsoft.com/office/drawing/2014/main" id="{024F739C-5FB2-8B4D-8E07-8E64BC0D401F}"/>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7" name="Group 6">
            <a:extLst>
              <a:ext uri="{FF2B5EF4-FFF2-40B4-BE49-F238E27FC236}">
                <a16:creationId xmlns:a16="http://schemas.microsoft.com/office/drawing/2014/main" id="{0EB19463-88FB-A24D-A7BD-C144F03FC995}"/>
              </a:ext>
            </a:extLst>
          </p:cNvPr>
          <p:cNvGrpSpPr/>
          <p:nvPr userDrawn="1"/>
        </p:nvGrpSpPr>
        <p:grpSpPr>
          <a:xfrm>
            <a:off x="0" y="5111100"/>
            <a:ext cx="9134675" cy="32400"/>
            <a:chOff x="0" y="5111100"/>
            <a:chExt cx="9134675" cy="32400"/>
          </a:xfrm>
        </p:grpSpPr>
        <p:sp>
          <p:nvSpPr>
            <p:cNvPr id="8" name="Google Shape;455;p14">
              <a:extLst>
                <a:ext uri="{FF2B5EF4-FFF2-40B4-BE49-F238E27FC236}">
                  <a16:creationId xmlns:a16="http://schemas.microsoft.com/office/drawing/2014/main" id="{EAC94082-4A83-3643-9E6F-F66D1B7B61AE}"/>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6;p14">
              <a:extLst>
                <a:ext uri="{FF2B5EF4-FFF2-40B4-BE49-F238E27FC236}">
                  <a16:creationId xmlns:a16="http://schemas.microsoft.com/office/drawing/2014/main" id="{3E1B6980-148A-E440-AB79-47E5A7B7E3DF}"/>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7;p14">
              <a:extLst>
                <a:ext uri="{FF2B5EF4-FFF2-40B4-BE49-F238E27FC236}">
                  <a16:creationId xmlns:a16="http://schemas.microsoft.com/office/drawing/2014/main" id="{76C938B3-C054-EF48-A068-BE9917791341}"/>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8;p14">
              <a:extLst>
                <a:ext uri="{FF2B5EF4-FFF2-40B4-BE49-F238E27FC236}">
                  <a16:creationId xmlns:a16="http://schemas.microsoft.com/office/drawing/2014/main" id="{E7FFCF6B-CC4C-5C4D-B6F1-C6EB8EA4780A}"/>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459;p14">
              <a:extLst>
                <a:ext uri="{FF2B5EF4-FFF2-40B4-BE49-F238E27FC236}">
                  <a16:creationId xmlns:a16="http://schemas.microsoft.com/office/drawing/2014/main" id="{4217020F-7DF9-4C4F-BEA4-75AA03120245}"/>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457;p14">
              <a:extLst>
                <a:ext uri="{FF2B5EF4-FFF2-40B4-BE49-F238E27FC236}">
                  <a16:creationId xmlns:a16="http://schemas.microsoft.com/office/drawing/2014/main" id="{4FE20454-A779-1E40-A3FB-AD01C8962D45}"/>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4" name="Text Placeholder 4">
            <a:extLst>
              <a:ext uri="{FF2B5EF4-FFF2-40B4-BE49-F238E27FC236}">
                <a16:creationId xmlns:a16="http://schemas.microsoft.com/office/drawing/2014/main" id="{EF66B42B-DC29-6E49-8E5A-CB1EF0EC3D39}"/>
              </a:ext>
            </a:extLst>
          </p:cNvPr>
          <p:cNvSpPr>
            <a:spLocks noGrp="1"/>
          </p:cNvSpPr>
          <p:nvPr>
            <p:ph type="body" sz="quarter" idx="171"/>
          </p:nvPr>
        </p:nvSpPr>
        <p:spPr>
          <a:xfrm>
            <a:off x="395288" y="1409550"/>
            <a:ext cx="2648700"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1000"/>
              <a:buFont typeface="Arial"/>
              <a:buNone/>
              <a:tabLst/>
            </a:pPr>
            <a:r>
              <a:rPr lang="en-GB" dirty="0"/>
              <a:t>Click to edit</a:t>
            </a:r>
            <a:endParaRPr lang="en-US" dirty="0"/>
          </a:p>
        </p:txBody>
      </p:sp>
      <p:sp>
        <p:nvSpPr>
          <p:cNvPr id="15" name="Text Placeholder 4">
            <a:extLst>
              <a:ext uri="{FF2B5EF4-FFF2-40B4-BE49-F238E27FC236}">
                <a16:creationId xmlns:a16="http://schemas.microsoft.com/office/drawing/2014/main" id="{365D782B-8472-3246-9A39-BAB3400971D5}"/>
              </a:ext>
            </a:extLst>
          </p:cNvPr>
          <p:cNvSpPr>
            <a:spLocks noGrp="1"/>
          </p:cNvSpPr>
          <p:nvPr>
            <p:ph type="body" sz="quarter" idx="172"/>
          </p:nvPr>
        </p:nvSpPr>
        <p:spPr>
          <a:xfrm>
            <a:off x="3247650" y="1409550"/>
            <a:ext cx="2648700"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6" name="Text Placeholder 4">
            <a:extLst>
              <a:ext uri="{FF2B5EF4-FFF2-40B4-BE49-F238E27FC236}">
                <a16:creationId xmlns:a16="http://schemas.microsoft.com/office/drawing/2014/main" id="{B5D5793D-DB03-8240-9581-D0D150D461EC}"/>
              </a:ext>
            </a:extLst>
          </p:cNvPr>
          <p:cNvSpPr>
            <a:spLocks noGrp="1"/>
          </p:cNvSpPr>
          <p:nvPr>
            <p:ph type="body" sz="quarter" idx="173"/>
          </p:nvPr>
        </p:nvSpPr>
        <p:spPr>
          <a:xfrm>
            <a:off x="6100013" y="1409550"/>
            <a:ext cx="2648700"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800"/>
              <a:buFont typeface="Arial"/>
              <a:buNone/>
              <a:tabLst/>
            </a:pPr>
            <a:r>
              <a:rPr lang="en-GB" dirty="0"/>
              <a:t>Click to edit</a:t>
            </a:r>
            <a:endParaRPr lang="en-US" dirty="0"/>
          </a:p>
        </p:txBody>
      </p:sp>
      <p:sp>
        <p:nvSpPr>
          <p:cNvPr id="17" name="Text Placeholder 4">
            <a:extLst>
              <a:ext uri="{FF2B5EF4-FFF2-40B4-BE49-F238E27FC236}">
                <a16:creationId xmlns:a16="http://schemas.microsoft.com/office/drawing/2014/main" id="{D5E82B21-8174-B541-8624-3FC5F3C7EA86}"/>
              </a:ext>
            </a:extLst>
          </p:cNvPr>
          <p:cNvSpPr>
            <a:spLocks noGrp="1"/>
          </p:cNvSpPr>
          <p:nvPr>
            <p:ph type="body" sz="quarter" idx="174"/>
          </p:nvPr>
        </p:nvSpPr>
        <p:spPr>
          <a:xfrm>
            <a:off x="395288" y="975400"/>
            <a:ext cx="2651700"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8" name="Text Placeholder 4">
            <a:extLst>
              <a:ext uri="{FF2B5EF4-FFF2-40B4-BE49-F238E27FC236}">
                <a16:creationId xmlns:a16="http://schemas.microsoft.com/office/drawing/2014/main" id="{0539A8AD-D114-9C40-BAE5-6E3176B104D1}"/>
              </a:ext>
            </a:extLst>
          </p:cNvPr>
          <p:cNvSpPr>
            <a:spLocks noGrp="1"/>
          </p:cNvSpPr>
          <p:nvPr>
            <p:ph type="body" sz="quarter" idx="175"/>
          </p:nvPr>
        </p:nvSpPr>
        <p:spPr>
          <a:xfrm>
            <a:off x="3246150" y="975400"/>
            <a:ext cx="2651700"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9" name="Text Placeholder 4">
            <a:extLst>
              <a:ext uri="{FF2B5EF4-FFF2-40B4-BE49-F238E27FC236}">
                <a16:creationId xmlns:a16="http://schemas.microsoft.com/office/drawing/2014/main" id="{BD3AAEFF-0467-DB4B-BE6C-00C2BC5384DA}"/>
              </a:ext>
            </a:extLst>
          </p:cNvPr>
          <p:cNvSpPr>
            <a:spLocks noGrp="1"/>
          </p:cNvSpPr>
          <p:nvPr>
            <p:ph type="body" sz="quarter" idx="176"/>
          </p:nvPr>
        </p:nvSpPr>
        <p:spPr>
          <a:xfrm>
            <a:off x="6097013" y="975400"/>
            <a:ext cx="2651700"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1" name="Text Placeholder 4">
            <a:extLst>
              <a:ext uri="{FF2B5EF4-FFF2-40B4-BE49-F238E27FC236}">
                <a16:creationId xmlns:a16="http://schemas.microsoft.com/office/drawing/2014/main" id="{A3AFC420-46EF-4B42-AA42-6D019653FD7A}"/>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1354492112"/>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Two Column">
    <p:spTree>
      <p:nvGrpSpPr>
        <p:cNvPr id="1" name=""/>
        <p:cNvGrpSpPr/>
        <p:nvPr/>
      </p:nvGrpSpPr>
      <p:grpSpPr>
        <a:xfrm>
          <a:off x="0" y="0"/>
          <a:ext cx="0" cy="0"/>
          <a:chOff x="0" y="0"/>
          <a:chExt cx="0" cy="0"/>
        </a:xfrm>
      </p:grpSpPr>
      <p:sp>
        <p:nvSpPr>
          <p:cNvPr id="2" name="Google Shape;489;p17">
            <a:extLst>
              <a:ext uri="{FF2B5EF4-FFF2-40B4-BE49-F238E27FC236}">
                <a16:creationId xmlns:a16="http://schemas.microsoft.com/office/drawing/2014/main" id="{4DFECD34-88EF-DE4A-A493-2C3FB94BDC03}"/>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3" name="Google Shape;490;p17">
            <a:extLst>
              <a:ext uri="{FF2B5EF4-FFF2-40B4-BE49-F238E27FC236}">
                <a16:creationId xmlns:a16="http://schemas.microsoft.com/office/drawing/2014/main" id="{0B433338-062A-DE4A-9A53-63143D38F964}"/>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491;p17">
            <a:extLst>
              <a:ext uri="{FF2B5EF4-FFF2-40B4-BE49-F238E27FC236}">
                <a16:creationId xmlns:a16="http://schemas.microsoft.com/office/drawing/2014/main" id="{2BA6D67E-8CDD-3C40-BDC7-8E8ACF75AA01}"/>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D2A01587-FF1B-9045-A593-385C654041A3}"/>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09DBB886-D2F1-5846-9C3C-F5C776C8E7CF}"/>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606BDF0D-B77F-AD49-A9E3-A5CA54B93224}"/>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FE2C403D-E09C-6E48-BE3D-9E01DCBD3CA1}"/>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5C7CCF9D-267B-E343-BF27-C80B1392412C}"/>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9DD77843-E74D-1740-8D42-74C00F7CB552}"/>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021E07D3-382C-4B48-BC36-50DC21C11EA8}"/>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CD31F96C-5B22-A444-BD36-1D455AE7077B}"/>
              </a:ext>
            </a:extLst>
          </p:cNvPr>
          <p:cNvSpPr>
            <a:spLocks noGrp="1"/>
          </p:cNvSpPr>
          <p:nvPr>
            <p:ph type="body" sz="quarter" idx="171"/>
          </p:nvPr>
        </p:nvSpPr>
        <p:spPr>
          <a:xfrm>
            <a:off x="395288" y="1009650"/>
            <a:ext cx="3877200"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1000"/>
              <a:buFont typeface="Arial"/>
              <a:buNone/>
              <a:tabLst/>
            </a:pPr>
            <a:r>
              <a:rPr lang="en-GB" dirty="0"/>
              <a:t>Click to edit</a:t>
            </a:r>
            <a:endParaRPr lang="en-US" dirty="0"/>
          </a:p>
        </p:txBody>
      </p:sp>
      <p:sp>
        <p:nvSpPr>
          <p:cNvPr id="13" name="Text Placeholder 4">
            <a:extLst>
              <a:ext uri="{FF2B5EF4-FFF2-40B4-BE49-F238E27FC236}">
                <a16:creationId xmlns:a16="http://schemas.microsoft.com/office/drawing/2014/main" id="{F89CF235-B3DE-2E45-822C-97EFBC1CCA7A}"/>
              </a:ext>
            </a:extLst>
          </p:cNvPr>
          <p:cNvSpPr>
            <a:spLocks noGrp="1"/>
          </p:cNvSpPr>
          <p:nvPr>
            <p:ph type="body" sz="quarter" idx="172"/>
          </p:nvPr>
        </p:nvSpPr>
        <p:spPr>
          <a:xfrm>
            <a:off x="4871513" y="1009650"/>
            <a:ext cx="3877200" cy="36387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5" name="Text Placeholder 4">
            <a:extLst>
              <a:ext uri="{FF2B5EF4-FFF2-40B4-BE49-F238E27FC236}">
                <a16:creationId xmlns:a16="http://schemas.microsoft.com/office/drawing/2014/main" id="{2F1E53C9-734D-7742-9794-0B5E7D4D28BF}"/>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825986736"/>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Two Column with Headings">
    <p:spTree>
      <p:nvGrpSpPr>
        <p:cNvPr id="1" name=""/>
        <p:cNvGrpSpPr/>
        <p:nvPr/>
      </p:nvGrpSpPr>
      <p:grpSpPr>
        <a:xfrm>
          <a:off x="0" y="0"/>
          <a:ext cx="0" cy="0"/>
          <a:chOff x="0" y="0"/>
          <a:chExt cx="0" cy="0"/>
        </a:xfrm>
      </p:grpSpPr>
      <p:sp>
        <p:nvSpPr>
          <p:cNvPr id="2" name="Google Shape;502;p18">
            <a:extLst>
              <a:ext uri="{FF2B5EF4-FFF2-40B4-BE49-F238E27FC236}">
                <a16:creationId xmlns:a16="http://schemas.microsoft.com/office/drawing/2014/main" id="{8DE1B964-0CA1-9B47-84D9-A7B96FA063E3}"/>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dk1"/>
                </a:solidFill>
                <a:latin typeface="Calibri"/>
                <a:ea typeface="Calibri"/>
                <a:cs typeface="Calibri"/>
                <a:sym typeface="Calibri"/>
              </a:rPr>
              <a:t>‹#›</a:t>
            </a:fld>
            <a:endParaRPr sz="700" b="0" i="0" u="none" strike="noStrike" cap="none">
              <a:solidFill>
                <a:schemeClr val="dk1"/>
              </a:solidFill>
              <a:latin typeface="Calibri"/>
              <a:ea typeface="Calibri"/>
              <a:cs typeface="Calibri"/>
              <a:sym typeface="Calibri"/>
            </a:endParaRPr>
          </a:p>
        </p:txBody>
      </p:sp>
      <p:sp>
        <p:nvSpPr>
          <p:cNvPr id="3" name="Google Shape;503;p18">
            <a:extLst>
              <a:ext uri="{FF2B5EF4-FFF2-40B4-BE49-F238E27FC236}">
                <a16:creationId xmlns:a16="http://schemas.microsoft.com/office/drawing/2014/main" id="{64F23AA3-3343-3348-BE2F-B412A669A918}"/>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504;p18">
            <a:extLst>
              <a:ext uri="{FF2B5EF4-FFF2-40B4-BE49-F238E27FC236}">
                <a16:creationId xmlns:a16="http://schemas.microsoft.com/office/drawing/2014/main" id="{BF1A6087-C222-6A46-996A-4F0D57EA47B8}"/>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08837681-DFE5-9347-A44E-79AFB7DAA20C}"/>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7F36417B-A501-D844-90C7-9DFA18DA88AE}"/>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C58E0215-984F-3447-BB21-9B8215DAB16C}"/>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6AEA0EFF-2B6A-3D4A-8AF1-AE90AB31D7DC}"/>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B8DF453C-AC15-9A4D-B58E-7E69A3637E39}"/>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A332CC3A-E624-8A4E-9524-4EF43F36D9C9}"/>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170FA233-4C91-9442-8A29-C862252FDF44}"/>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70901203-0F92-CE48-B9CF-F15F11D69031}"/>
              </a:ext>
            </a:extLst>
          </p:cNvPr>
          <p:cNvSpPr>
            <a:spLocks noGrp="1"/>
          </p:cNvSpPr>
          <p:nvPr>
            <p:ph type="body" sz="quarter" idx="171"/>
          </p:nvPr>
        </p:nvSpPr>
        <p:spPr>
          <a:xfrm>
            <a:off x="395288" y="1409550"/>
            <a:ext cx="3877200"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marL="6350" marR="0" lvl="0" indent="0" algn="l" rtl="0">
              <a:lnSpc>
                <a:spcPct val="100000"/>
              </a:lnSpc>
              <a:spcBef>
                <a:spcPts val="0"/>
              </a:spcBef>
              <a:spcAft>
                <a:spcPts val="0"/>
              </a:spcAft>
              <a:buClr>
                <a:schemeClr val="dk1"/>
              </a:buClr>
              <a:buSzPts val="1000"/>
              <a:buFont typeface="Arial"/>
              <a:buNone/>
              <a:tabLst/>
            </a:pPr>
            <a:r>
              <a:rPr lang="en-GB" dirty="0"/>
              <a:t>Click to edit</a:t>
            </a:r>
            <a:endParaRPr lang="en-US" dirty="0"/>
          </a:p>
        </p:txBody>
      </p:sp>
      <p:sp>
        <p:nvSpPr>
          <p:cNvPr id="13" name="Text Placeholder 4">
            <a:extLst>
              <a:ext uri="{FF2B5EF4-FFF2-40B4-BE49-F238E27FC236}">
                <a16:creationId xmlns:a16="http://schemas.microsoft.com/office/drawing/2014/main" id="{3CF40FFB-4E6F-4B43-B972-439308BBC74C}"/>
              </a:ext>
            </a:extLst>
          </p:cNvPr>
          <p:cNvSpPr>
            <a:spLocks noGrp="1"/>
          </p:cNvSpPr>
          <p:nvPr>
            <p:ph type="body" sz="quarter" idx="172"/>
          </p:nvPr>
        </p:nvSpPr>
        <p:spPr>
          <a:xfrm>
            <a:off x="4871513" y="1409550"/>
            <a:ext cx="3877200" cy="32388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426EA800-1A82-914A-8A1C-22274074FCBE}"/>
              </a:ext>
            </a:extLst>
          </p:cNvPr>
          <p:cNvSpPr>
            <a:spLocks noGrp="1"/>
          </p:cNvSpPr>
          <p:nvPr>
            <p:ph type="body" sz="quarter" idx="174"/>
          </p:nvPr>
        </p:nvSpPr>
        <p:spPr>
          <a:xfrm>
            <a:off x="395288" y="975400"/>
            <a:ext cx="3877200"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5" name="Text Placeholder 4">
            <a:extLst>
              <a:ext uri="{FF2B5EF4-FFF2-40B4-BE49-F238E27FC236}">
                <a16:creationId xmlns:a16="http://schemas.microsoft.com/office/drawing/2014/main" id="{E9A7B425-E323-F24D-9F15-208C18532A57}"/>
              </a:ext>
            </a:extLst>
          </p:cNvPr>
          <p:cNvSpPr>
            <a:spLocks noGrp="1"/>
          </p:cNvSpPr>
          <p:nvPr>
            <p:ph type="body" sz="quarter" idx="175"/>
          </p:nvPr>
        </p:nvSpPr>
        <p:spPr>
          <a:xfrm>
            <a:off x="4871513" y="975400"/>
            <a:ext cx="3877200" cy="260400"/>
          </a:xfrm>
          <a:prstGeom prst="rect">
            <a:avLst/>
          </a:prstGeom>
        </p:spPr>
        <p:txBody>
          <a:bodyPr lIns="0" tIns="0" rIns="0" bIns="0"/>
          <a:lstStyle>
            <a:lvl1pPr marL="4763" marR="0" indent="0" algn="l"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7" name="Text Placeholder 4">
            <a:extLst>
              <a:ext uri="{FF2B5EF4-FFF2-40B4-BE49-F238E27FC236}">
                <a16:creationId xmlns:a16="http://schemas.microsoft.com/office/drawing/2014/main" id="{9ABBE309-9B91-834F-94ED-A7F5E1156DC9}"/>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1469476893"/>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Google Shape;91;p9">
            <a:extLst>
              <a:ext uri="{FF2B5EF4-FFF2-40B4-BE49-F238E27FC236}">
                <a16:creationId xmlns:a16="http://schemas.microsoft.com/office/drawing/2014/main" id="{D708D3C5-24FE-1540-A45A-EBECDE54A67C}"/>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b="0" i="0" u="none" strike="noStrike" cap="none">
                <a:solidFill>
                  <a:schemeClr val="tx1"/>
                </a:solidFill>
                <a:latin typeface="+mn-lt"/>
                <a:ea typeface="Calibri"/>
                <a:cs typeface="Calibri"/>
                <a:sym typeface="Calibri"/>
              </a:rPr>
              <a:t>‹#›</a:t>
            </a:fld>
            <a:endParaRPr sz="700" b="0" i="0" u="none" strike="noStrike" cap="none" dirty="0">
              <a:solidFill>
                <a:schemeClr val="tx1"/>
              </a:solidFill>
              <a:latin typeface="+mn-lt"/>
              <a:ea typeface="Calibri"/>
              <a:cs typeface="Calibri"/>
              <a:sym typeface="Calibri"/>
            </a:endParaRPr>
          </a:p>
        </p:txBody>
      </p:sp>
      <p:sp>
        <p:nvSpPr>
          <p:cNvPr id="3" name="Google Shape;92;p9">
            <a:extLst>
              <a:ext uri="{FF2B5EF4-FFF2-40B4-BE49-F238E27FC236}">
                <a16:creationId xmlns:a16="http://schemas.microsoft.com/office/drawing/2014/main" id="{A85DBB8C-A575-634E-9D52-A9C637947705}"/>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93;p9">
            <a:extLst>
              <a:ext uri="{FF2B5EF4-FFF2-40B4-BE49-F238E27FC236}">
                <a16:creationId xmlns:a16="http://schemas.microsoft.com/office/drawing/2014/main" id="{D927AFB8-54F3-D345-9C7D-229FDDE6D19F}"/>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A0F48AD0-5A59-2E45-AAE3-39F842709808}"/>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37F892CA-A715-F747-9A5A-DB611AF03DA6}"/>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1700FFF3-22ED-B64B-B443-2BA98560A25D}"/>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02F146AB-3FE0-C642-8F9C-31562F7183C7}"/>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2144FA75-1746-5E44-9CC1-9A526C7F5CC7}"/>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257A89B3-27AC-2045-BEB3-4C95DB3038B2}"/>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02C25752-B830-1B4E-A3C3-72E708A7FFE1}"/>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3" name="Text Placeholder 4">
            <a:extLst>
              <a:ext uri="{FF2B5EF4-FFF2-40B4-BE49-F238E27FC236}">
                <a16:creationId xmlns:a16="http://schemas.microsoft.com/office/drawing/2014/main" id="{AC3A80A1-9AF2-E649-A78F-4A715906C8E0}"/>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3603123849"/>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Google Shape;452;p14">
            <a:extLst>
              <a:ext uri="{FF2B5EF4-FFF2-40B4-BE49-F238E27FC236}">
                <a16:creationId xmlns:a16="http://schemas.microsoft.com/office/drawing/2014/main" id="{91D0484F-EDA0-CE43-8E67-218823FDD823}"/>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3" name="Google Shape;453;p14">
            <a:extLst>
              <a:ext uri="{FF2B5EF4-FFF2-40B4-BE49-F238E27FC236}">
                <a16:creationId xmlns:a16="http://schemas.microsoft.com/office/drawing/2014/main" id="{6544ED9B-828E-F64E-B0FB-08479734961D}"/>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Google Shape;454;p14">
            <a:extLst>
              <a:ext uri="{FF2B5EF4-FFF2-40B4-BE49-F238E27FC236}">
                <a16:creationId xmlns:a16="http://schemas.microsoft.com/office/drawing/2014/main" id="{54584915-EC03-2541-AF84-0227F494B221}"/>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nvGrpSpPr>
          <p:cNvPr id="5" name="Group 4">
            <a:extLst>
              <a:ext uri="{FF2B5EF4-FFF2-40B4-BE49-F238E27FC236}">
                <a16:creationId xmlns:a16="http://schemas.microsoft.com/office/drawing/2014/main" id="{2C8C56F1-C638-F842-8C55-945D137B4384}"/>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5321DD8B-13E5-F141-AECC-B0F6E5CAC3C0}"/>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2DC0646C-3AAF-B747-AF14-3BFC2C8AE19D}"/>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90DAD3DE-F5FF-1149-9EB6-AE6ED19CF232}"/>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CA1884D1-42C5-114D-8020-D3EA1985458E}"/>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748E1A5E-054A-3A4C-97A6-54BC1C9C1AE2}"/>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2C589DF5-04E5-B64D-A25C-80CBBAB18AE1}"/>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4674CE17-A088-314D-B74F-0174211EA6D7}"/>
              </a:ext>
            </a:extLst>
          </p:cNvPr>
          <p:cNvSpPr>
            <a:spLocks noGrp="1"/>
          </p:cNvSpPr>
          <p:nvPr>
            <p:ph type="body" sz="quarter" idx="170"/>
          </p:nvPr>
        </p:nvSpPr>
        <p:spPr>
          <a:xfrm>
            <a:off x="395288" y="740275"/>
            <a:ext cx="8353425" cy="260400"/>
          </a:xfrm>
          <a:prstGeom prst="rect">
            <a:avLst/>
          </a:prstGeom>
        </p:spPr>
        <p:txBody>
          <a:bodyPr lIns="0" tIns="0" rIns="0" bIns="0"/>
          <a:lstStyle>
            <a:lvl1pPr marL="6350" marR="0" indent="0" algn="l" rtl="0">
              <a:lnSpc>
                <a:spcPct val="100000"/>
              </a:lnSpc>
              <a:spcBef>
                <a:spcPts val="0"/>
              </a:spcBef>
              <a:spcAft>
                <a:spcPts val="0"/>
              </a:spcAft>
              <a:buClr>
                <a:schemeClr val="lt1"/>
              </a:buClr>
              <a:buSzPts val="1200"/>
              <a:buFont typeface="Poppins"/>
              <a:buNone/>
              <a:tabLst/>
              <a:defRPr lang="en-US" sz="1200" b="0" i="0" u="none" strike="noStrike" cap="none" dirty="0">
                <a:solidFill>
                  <a:schemeClr val="tx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1CCDB1D6-7B9F-5A42-AD1A-EE889B831171}"/>
              </a:ext>
            </a:extLst>
          </p:cNvPr>
          <p:cNvSpPr>
            <a:spLocks noGrp="1"/>
          </p:cNvSpPr>
          <p:nvPr>
            <p:ph type="body" sz="quarter" idx="199"/>
          </p:nvPr>
        </p:nvSpPr>
        <p:spPr>
          <a:xfrm>
            <a:off x="395288" y="372600"/>
            <a:ext cx="8353425"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969400456"/>
      </p:ext>
    </p:extLst>
  </p:cSld>
  <p:clrMapOvr>
    <a:masterClrMapping/>
  </p:clrMapOvr>
  <p:extLst>
    <p:ext uri="{DCECCB84-F9BA-43D5-87BE-67443E8EF086}">
      <p15:sldGuideLst xmlns:p15="http://schemas.microsoft.com/office/powerpoint/2012/main">
        <p15:guide id="1" orient="horz" pos="645"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Cover">
    <p:spTree>
      <p:nvGrpSpPr>
        <p:cNvPr id="1" name=""/>
        <p:cNvGrpSpPr/>
        <p:nvPr/>
      </p:nvGrpSpPr>
      <p:grpSpPr>
        <a:xfrm>
          <a:off x="0" y="0"/>
          <a:ext cx="0" cy="0"/>
          <a:chOff x="0" y="0"/>
          <a:chExt cx="0" cy="0"/>
        </a:xfrm>
      </p:grpSpPr>
      <p:pic>
        <p:nvPicPr>
          <p:cNvPr id="3" name="Google Shape;10;p2">
            <a:extLst>
              <a:ext uri="{FF2B5EF4-FFF2-40B4-BE49-F238E27FC236}">
                <a16:creationId xmlns:a16="http://schemas.microsoft.com/office/drawing/2014/main" id="{D9C4F324-23BA-AF4D-934C-4598EF850F4A}"/>
              </a:ext>
            </a:extLst>
          </p:cNvPr>
          <p:cNvPicPr preferRelativeResize="0"/>
          <p:nvPr userDrawn="1"/>
        </p:nvPicPr>
        <p:blipFill rotWithShape="1">
          <a:blip r:embed="rId2">
            <a:alphaModFix/>
          </a:blip>
          <a:srcRect/>
          <a:stretch/>
        </p:blipFill>
        <p:spPr>
          <a:xfrm>
            <a:off x="7716337" y="414902"/>
            <a:ext cx="1012014" cy="345975"/>
          </a:xfrm>
          <a:prstGeom prst="rect">
            <a:avLst/>
          </a:prstGeom>
          <a:noFill/>
          <a:ln>
            <a:noFill/>
          </a:ln>
        </p:spPr>
      </p:pic>
      <p:sp>
        <p:nvSpPr>
          <p:cNvPr id="4" name="Google Shape;11;p2">
            <a:extLst>
              <a:ext uri="{FF2B5EF4-FFF2-40B4-BE49-F238E27FC236}">
                <a16:creationId xmlns:a16="http://schemas.microsoft.com/office/drawing/2014/main" id="{8B400058-50C2-EA42-9BF6-A9504B065FFA}"/>
              </a:ext>
            </a:extLst>
          </p:cNvPr>
          <p:cNvSpPr/>
          <p:nvPr userDrawn="1"/>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5" name="Google Shape;12;p2">
            <a:extLst>
              <a:ext uri="{FF2B5EF4-FFF2-40B4-BE49-F238E27FC236}">
                <a16:creationId xmlns:a16="http://schemas.microsoft.com/office/drawing/2014/main" id="{B52CF107-93E8-FC44-8DFE-BBEC422F2ABB}"/>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17;p2">
            <a:extLst>
              <a:ext uri="{FF2B5EF4-FFF2-40B4-BE49-F238E27FC236}">
                <a16:creationId xmlns:a16="http://schemas.microsoft.com/office/drawing/2014/main" id="{201498F0-CB3F-FD44-BEBE-07F07F2932BC}"/>
              </a:ext>
            </a:extLst>
          </p:cNvPr>
          <p:cNvSpPr/>
          <p:nvPr userDrawn="1"/>
        </p:nvSpPr>
        <p:spPr>
          <a:xfrm>
            <a:off x="6255299" y="2254991"/>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Text Placeholder 4">
            <a:extLst>
              <a:ext uri="{FF2B5EF4-FFF2-40B4-BE49-F238E27FC236}">
                <a16:creationId xmlns:a16="http://schemas.microsoft.com/office/drawing/2014/main" id="{7927F015-6816-8D43-8518-BECC45FD7EDF}"/>
              </a:ext>
            </a:extLst>
          </p:cNvPr>
          <p:cNvSpPr>
            <a:spLocks noGrp="1"/>
          </p:cNvSpPr>
          <p:nvPr>
            <p:ph type="body" sz="quarter" idx="10"/>
          </p:nvPr>
        </p:nvSpPr>
        <p:spPr>
          <a:xfrm>
            <a:off x="2308944" y="4874750"/>
            <a:ext cx="1032600" cy="924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8" name="Text Placeholder 4">
            <a:extLst>
              <a:ext uri="{FF2B5EF4-FFF2-40B4-BE49-F238E27FC236}">
                <a16:creationId xmlns:a16="http://schemas.microsoft.com/office/drawing/2014/main" id="{FF0678D6-756B-2140-8329-80B19094EB69}"/>
              </a:ext>
            </a:extLst>
          </p:cNvPr>
          <p:cNvSpPr>
            <a:spLocks noGrp="1"/>
          </p:cNvSpPr>
          <p:nvPr>
            <p:ph type="body" sz="quarter" idx="13"/>
          </p:nvPr>
        </p:nvSpPr>
        <p:spPr>
          <a:xfrm>
            <a:off x="5237692" y="4874750"/>
            <a:ext cx="5589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9" name="Google Shape;9;p2">
            <a:extLst>
              <a:ext uri="{FF2B5EF4-FFF2-40B4-BE49-F238E27FC236}">
                <a16:creationId xmlns:a16="http://schemas.microsoft.com/office/drawing/2014/main" id="{917604C0-DA86-AF4D-A647-202C68D76175}"/>
              </a:ext>
            </a:extLst>
          </p:cNvPr>
          <p:cNvSpPr txBox="1"/>
          <p:nvPr userDrawn="1"/>
        </p:nvSpPr>
        <p:spPr>
          <a:xfrm>
            <a:off x="3726222" y="4874750"/>
            <a:ext cx="175800"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 sz="600" dirty="0">
                <a:solidFill>
                  <a:schemeClr val="bg1"/>
                </a:solidFill>
                <a:latin typeface="+mn-lt"/>
                <a:ea typeface="Calibri"/>
                <a:cs typeface="Calibri"/>
                <a:sym typeface="Calibri"/>
              </a:rPr>
              <a:t>Date:</a:t>
            </a:r>
            <a:endParaRPr sz="600" dirty="0">
              <a:solidFill>
                <a:schemeClr val="bg1"/>
              </a:solidFill>
              <a:latin typeface="+mn-lt"/>
              <a:ea typeface="Calibri"/>
              <a:cs typeface="Calibri"/>
              <a:sym typeface="Calibri"/>
            </a:endParaRPr>
          </a:p>
        </p:txBody>
      </p:sp>
      <p:sp>
        <p:nvSpPr>
          <p:cNvPr id="10" name="Text Placeholder 4">
            <a:extLst>
              <a:ext uri="{FF2B5EF4-FFF2-40B4-BE49-F238E27FC236}">
                <a16:creationId xmlns:a16="http://schemas.microsoft.com/office/drawing/2014/main" id="{95E933CE-8769-7D42-977A-9E273DD7CAFB}"/>
              </a:ext>
            </a:extLst>
          </p:cNvPr>
          <p:cNvSpPr>
            <a:spLocks noGrp="1"/>
          </p:cNvSpPr>
          <p:nvPr>
            <p:ph type="body" sz="quarter" idx="14"/>
          </p:nvPr>
        </p:nvSpPr>
        <p:spPr>
          <a:xfrm>
            <a:off x="3927616" y="4874750"/>
            <a:ext cx="6420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1" name="Text Placeholder 4">
            <a:extLst>
              <a:ext uri="{FF2B5EF4-FFF2-40B4-BE49-F238E27FC236}">
                <a16:creationId xmlns:a16="http://schemas.microsoft.com/office/drawing/2014/main" id="{19CFAFDF-7853-BE4C-AC60-0ACF49585AA6}"/>
              </a:ext>
            </a:extLst>
          </p:cNvPr>
          <p:cNvSpPr>
            <a:spLocks noGrp="1"/>
          </p:cNvSpPr>
          <p:nvPr>
            <p:ph type="body" sz="quarter" idx="169"/>
          </p:nvPr>
        </p:nvSpPr>
        <p:spPr>
          <a:xfrm>
            <a:off x="395288" y="1557350"/>
            <a:ext cx="4158600" cy="1014600"/>
          </a:xfrm>
          <a:prstGeom prst="rect">
            <a:avLst/>
          </a:prstGeom>
        </p:spPr>
        <p:txBody>
          <a:bodyPr lIns="0" tIns="0" rIns="0" bIns="0" anchor="b"/>
          <a:lstStyle>
            <a:lvl1pPr marL="6350" marR="0" indent="0" algn="l" rtl="0">
              <a:lnSpc>
                <a:spcPct val="90000"/>
              </a:lnSpc>
              <a:spcBef>
                <a:spcPts val="0"/>
              </a:spcBef>
              <a:spcAft>
                <a:spcPts val="0"/>
              </a:spcAft>
              <a:buClr>
                <a:schemeClr val="accent1"/>
              </a:buClr>
              <a:buSzPts val="3000"/>
              <a:buFont typeface="Poppins Medium"/>
              <a:buNone/>
              <a:tabLst/>
              <a:defRPr lang="en-US" sz="3000" b="0" i="0" u="none" strike="noStrike" cap="none" dirty="0">
                <a:solidFill>
                  <a:schemeClr val="accent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2" name="Text Placeholder 4">
            <a:extLst>
              <a:ext uri="{FF2B5EF4-FFF2-40B4-BE49-F238E27FC236}">
                <a16:creationId xmlns:a16="http://schemas.microsoft.com/office/drawing/2014/main" id="{32805DD9-CB4A-F340-98FC-5972BF3CE2ED}"/>
              </a:ext>
            </a:extLst>
          </p:cNvPr>
          <p:cNvSpPr>
            <a:spLocks noGrp="1"/>
          </p:cNvSpPr>
          <p:nvPr>
            <p:ph type="body" sz="quarter" idx="170"/>
          </p:nvPr>
        </p:nvSpPr>
        <p:spPr>
          <a:xfrm>
            <a:off x="395288" y="3096859"/>
            <a:ext cx="1746600" cy="246181"/>
          </a:xfrm>
          <a:prstGeom prst="rect">
            <a:avLst/>
          </a:prstGeom>
          <a:solidFill>
            <a:srgbClr val="E9EAEA"/>
          </a:solidFill>
        </p:spPr>
        <p:txBody>
          <a:bodyPr lIns="90000" tIns="46800" rIns="90000" bIns="46800"/>
          <a:lstStyle>
            <a:lvl1pPr marL="6350" marR="0" indent="0" algn="l" rtl="0">
              <a:lnSpc>
                <a:spcPct val="100000"/>
              </a:lnSpc>
              <a:spcBef>
                <a:spcPts val="0"/>
              </a:spcBef>
              <a:spcAft>
                <a:spcPts val="0"/>
              </a:spcAft>
              <a:buClr>
                <a:srgbClr val="000000"/>
              </a:buClr>
              <a:buSzPts val="1000"/>
              <a:buFont typeface="Poppins"/>
              <a:buNone/>
              <a:tabLst/>
              <a:defRPr lang="en-US" sz="10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3" name="Text Placeholder 4">
            <a:extLst>
              <a:ext uri="{FF2B5EF4-FFF2-40B4-BE49-F238E27FC236}">
                <a16:creationId xmlns:a16="http://schemas.microsoft.com/office/drawing/2014/main" id="{6287AB12-BBF8-314A-A6E9-19F637AF1BB6}"/>
              </a:ext>
            </a:extLst>
          </p:cNvPr>
          <p:cNvSpPr>
            <a:spLocks noGrp="1"/>
          </p:cNvSpPr>
          <p:nvPr>
            <p:ph type="body" sz="quarter" idx="171"/>
          </p:nvPr>
        </p:nvSpPr>
        <p:spPr>
          <a:xfrm>
            <a:off x="395288" y="2695325"/>
            <a:ext cx="4158600" cy="289500"/>
          </a:xfrm>
          <a:prstGeom prst="rect">
            <a:avLst/>
          </a:prstGeom>
        </p:spPr>
        <p:txBody>
          <a:bodyPr lIns="0" tIns="0" rIns="0" bIns="0"/>
          <a:lstStyle>
            <a:lvl1pPr marL="6350" marR="0" indent="-6350" algn="l" rtl="0">
              <a:lnSpc>
                <a:spcPct val="100000"/>
              </a:lnSpc>
              <a:spcBef>
                <a:spcPts val="0"/>
              </a:spcBef>
              <a:spcAft>
                <a:spcPts val="0"/>
              </a:spcAft>
              <a:buClr>
                <a:srgbClr val="000000"/>
              </a:buClr>
              <a:buSzPts val="1400"/>
              <a:buFont typeface="Poppins"/>
              <a:buNone/>
              <a:tabLst/>
              <a:defRPr lang="en-US" sz="14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9" name="TextBox 18">
            <a:extLst>
              <a:ext uri="{FF2B5EF4-FFF2-40B4-BE49-F238E27FC236}">
                <a16:creationId xmlns:a16="http://schemas.microsoft.com/office/drawing/2014/main" id="{1F0D41D1-5FF6-0D49-BD8F-FE3C19F30585}"/>
              </a:ext>
            </a:extLst>
          </p:cNvPr>
          <p:cNvSpPr txBox="1"/>
          <p:nvPr userDrawn="1"/>
        </p:nvSpPr>
        <p:spPr>
          <a:xfrm>
            <a:off x="395288" y="4874750"/>
            <a:ext cx="1490793" cy="92333"/>
          </a:xfrm>
          <a:prstGeom prst="rect">
            <a:avLst/>
          </a:prstGeom>
          <a:noFill/>
        </p:spPr>
        <p:txBody>
          <a:bodyPr wrap="none" lIns="0" tIns="0" rIns="0" bIns="0" rtlCol="0">
            <a:spAutoFit/>
          </a:bodyPr>
          <a:lstStyle/>
          <a:p>
            <a:pPr marL="0" marR="0" lvl="0" indent="0" algn="l" rtl="0">
              <a:lnSpc>
                <a:spcPct val="100000"/>
              </a:lnSpc>
              <a:spcBef>
                <a:spcPts val="0"/>
              </a:spcBef>
              <a:spcAft>
                <a:spcPts val="0"/>
              </a:spcAft>
              <a:buClr>
                <a:srgbClr val="000000"/>
              </a:buClr>
              <a:buFont typeface="Arial"/>
              <a:buNone/>
            </a:pPr>
            <a:r>
              <a:rPr lang="en-US" sz="600" b="0" i="0" u="none" strike="noStrike" cap="none" dirty="0">
                <a:solidFill>
                  <a:schemeClr val="bg1"/>
                </a:solidFill>
                <a:latin typeface="+mn-lt"/>
                <a:cs typeface="Calibri"/>
                <a:sym typeface="Arial"/>
              </a:rPr>
              <a:t>Tiger Analytics Inc. © 2022. All Rights Reserved.</a:t>
            </a:r>
          </a:p>
        </p:txBody>
      </p:sp>
      <p:sp>
        <p:nvSpPr>
          <p:cNvPr id="20" name="Google Shape;9;p2">
            <a:extLst>
              <a:ext uri="{FF2B5EF4-FFF2-40B4-BE49-F238E27FC236}">
                <a16:creationId xmlns:a16="http://schemas.microsoft.com/office/drawing/2014/main" id="{CDDE3FCE-F96A-8B41-B28A-3CEFB96DBBED}"/>
              </a:ext>
            </a:extLst>
          </p:cNvPr>
          <p:cNvSpPr txBox="1"/>
          <p:nvPr userDrawn="1"/>
        </p:nvSpPr>
        <p:spPr>
          <a:xfrm>
            <a:off x="4972182" y="4874750"/>
            <a:ext cx="238848"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IN" sz="600" dirty="0">
                <a:solidFill>
                  <a:schemeClr val="bg1"/>
                </a:solidFill>
                <a:latin typeface="+mn-lt"/>
                <a:ea typeface="Calibri"/>
                <a:cs typeface="Calibri"/>
                <a:sym typeface="Calibri"/>
              </a:rPr>
              <a:t>Author:</a:t>
            </a:r>
          </a:p>
        </p:txBody>
      </p:sp>
    </p:spTree>
    <p:extLst>
      <p:ext uri="{BB962C8B-B14F-4D97-AF65-F5344CB8AC3E}">
        <p14:creationId xmlns:p14="http://schemas.microsoft.com/office/powerpoint/2010/main" val="852040194"/>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03"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Cover - Client Logo">
    <p:spTree>
      <p:nvGrpSpPr>
        <p:cNvPr id="1" name=""/>
        <p:cNvGrpSpPr/>
        <p:nvPr/>
      </p:nvGrpSpPr>
      <p:grpSpPr>
        <a:xfrm>
          <a:off x="0" y="0"/>
          <a:ext cx="0" cy="0"/>
          <a:chOff x="0" y="0"/>
          <a:chExt cx="0" cy="0"/>
        </a:xfrm>
      </p:grpSpPr>
      <p:sp>
        <p:nvSpPr>
          <p:cNvPr id="4" name="Google Shape;11;p2">
            <a:extLst>
              <a:ext uri="{FF2B5EF4-FFF2-40B4-BE49-F238E27FC236}">
                <a16:creationId xmlns:a16="http://schemas.microsoft.com/office/drawing/2014/main" id="{8B400058-50C2-EA42-9BF6-A9504B065FFA}"/>
              </a:ext>
            </a:extLst>
          </p:cNvPr>
          <p:cNvSpPr/>
          <p:nvPr userDrawn="1"/>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5" name="Google Shape;12;p2">
            <a:extLst>
              <a:ext uri="{FF2B5EF4-FFF2-40B4-BE49-F238E27FC236}">
                <a16:creationId xmlns:a16="http://schemas.microsoft.com/office/drawing/2014/main" id="{B52CF107-93E8-FC44-8DFE-BBEC422F2ABB}"/>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17;p2">
            <a:extLst>
              <a:ext uri="{FF2B5EF4-FFF2-40B4-BE49-F238E27FC236}">
                <a16:creationId xmlns:a16="http://schemas.microsoft.com/office/drawing/2014/main" id="{201498F0-CB3F-FD44-BEBE-07F07F2932BC}"/>
              </a:ext>
            </a:extLst>
          </p:cNvPr>
          <p:cNvSpPr/>
          <p:nvPr userDrawn="1"/>
        </p:nvSpPr>
        <p:spPr>
          <a:xfrm>
            <a:off x="6255299" y="2254991"/>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Text Placeholder 4">
            <a:extLst>
              <a:ext uri="{FF2B5EF4-FFF2-40B4-BE49-F238E27FC236}">
                <a16:creationId xmlns:a16="http://schemas.microsoft.com/office/drawing/2014/main" id="{19CFAFDF-7853-BE4C-AC60-0ACF49585AA6}"/>
              </a:ext>
            </a:extLst>
          </p:cNvPr>
          <p:cNvSpPr>
            <a:spLocks noGrp="1"/>
          </p:cNvSpPr>
          <p:nvPr>
            <p:ph type="body" sz="quarter" idx="169"/>
          </p:nvPr>
        </p:nvSpPr>
        <p:spPr>
          <a:xfrm>
            <a:off x="395288" y="1557350"/>
            <a:ext cx="4158600" cy="1014600"/>
          </a:xfrm>
          <a:prstGeom prst="rect">
            <a:avLst/>
          </a:prstGeom>
        </p:spPr>
        <p:txBody>
          <a:bodyPr lIns="0" tIns="0" rIns="0" bIns="0" anchor="b"/>
          <a:lstStyle>
            <a:lvl1pPr marL="6350" marR="0" indent="0" algn="l" rtl="0">
              <a:lnSpc>
                <a:spcPct val="90000"/>
              </a:lnSpc>
              <a:spcBef>
                <a:spcPts val="0"/>
              </a:spcBef>
              <a:spcAft>
                <a:spcPts val="0"/>
              </a:spcAft>
              <a:buClr>
                <a:schemeClr val="accent1"/>
              </a:buClr>
              <a:buSzPts val="3000"/>
              <a:buFont typeface="Poppins Medium"/>
              <a:buNone/>
              <a:tabLst/>
              <a:defRPr lang="en-US" sz="3000" b="0" i="0" u="none" strike="noStrike" cap="none" dirty="0">
                <a:solidFill>
                  <a:schemeClr val="accent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2" name="Text Placeholder 4">
            <a:extLst>
              <a:ext uri="{FF2B5EF4-FFF2-40B4-BE49-F238E27FC236}">
                <a16:creationId xmlns:a16="http://schemas.microsoft.com/office/drawing/2014/main" id="{32805DD9-CB4A-F340-98FC-5972BF3CE2ED}"/>
              </a:ext>
            </a:extLst>
          </p:cNvPr>
          <p:cNvSpPr>
            <a:spLocks noGrp="1"/>
          </p:cNvSpPr>
          <p:nvPr>
            <p:ph type="body" sz="quarter" idx="170"/>
          </p:nvPr>
        </p:nvSpPr>
        <p:spPr>
          <a:xfrm>
            <a:off x="395288" y="3096859"/>
            <a:ext cx="1746600" cy="246181"/>
          </a:xfrm>
          <a:prstGeom prst="rect">
            <a:avLst/>
          </a:prstGeom>
          <a:solidFill>
            <a:srgbClr val="E9EAEA"/>
          </a:solidFill>
        </p:spPr>
        <p:txBody>
          <a:bodyPr lIns="90000" tIns="46800" rIns="90000" bIns="46800"/>
          <a:lstStyle>
            <a:lvl1pPr marL="6350" marR="0" indent="0" algn="l" rtl="0">
              <a:lnSpc>
                <a:spcPct val="100000"/>
              </a:lnSpc>
              <a:spcBef>
                <a:spcPts val="0"/>
              </a:spcBef>
              <a:spcAft>
                <a:spcPts val="0"/>
              </a:spcAft>
              <a:buClr>
                <a:srgbClr val="000000"/>
              </a:buClr>
              <a:buSzPts val="1000"/>
              <a:buFont typeface="Poppins"/>
              <a:buNone/>
              <a:tabLst/>
              <a:defRPr lang="en-US" sz="10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3" name="Text Placeholder 4">
            <a:extLst>
              <a:ext uri="{FF2B5EF4-FFF2-40B4-BE49-F238E27FC236}">
                <a16:creationId xmlns:a16="http://schemas.microsoft.com/office/drawing/2014/main" id="{6287AB12-BBF8-314A-A6E9-19F637AF1BB6}"/>
              </a:ext>
            </a:extLst>
          </p:cNvPr>
          <p:cNvSpPr>
            <a:spLocks noGrp="1"/>
          </p:cNvSpPr>
          <p:nvPr>
            <p:ph type="body" sz="quarter" idx="171"/>
          </p:nvPr>
        </p:nvSpPr>
        <p:spPr>
          <a:xfrm>
            <a:off x="395288" y="2695325"/>
            <a:ext cx="4158600" cy="289500"/>
          </a:xfrm>
          <a:prstGeom prst="rect">
            <a:avLst/>
          </a:prstGeom>
        </p:spPr>
        <p:txBody>
          <a:bodyPr lIns="0" tIns="0" rIns="0" bIns="0"/>
          <a:lstStyle>
            <a:lvl1pPr marL="6350" marR="0" indent="-6350" algn="l" rtl="0">
              <a:lnSpc>
                <a:spcPct val="100000"/>
              </a:lnSpc>
              <a:spcBef>
                <a:spcPts val="0"/>
              </a:spcBef>
              <a:spcAft>
                <a:spcPts val="0"/>
              </a:spcAft>
              <a:buClr>
                <a:srgbClr val="000000"/>
              </a:buClr>
              <a:buSzPts val="1400"/>
              <a:buFont typeface="Poppins"/>
              <a:buNone/>
              <a:tabLst/>
              <a:defRPr lang="en-US" sz="14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cxnSp>
        <p:nvCxnSpPr>
          <p:cNvPr id="14" name="Google Shape;44;p27">
            <a:extLst>
              <a:ext uri="{FF2B5EF4-FFF2-40B4-BE49-F238E27FC236}">
                <a16:creationId xmlns:a16="http://schemas.microsoft.com/office/drawing/2014/main" id="{25D583CD-A2A4-FB4A-8716-3E2139CD0A8B}"/>
              </a:ext>
            </a:extLst>
          </p:cNvPr>
          <p:cNvCxnSpPr>
            <a:cxnSpLocks/>
          </p:cNvCxnSpPr>
          <p:nvPr userDrawn="1"/>
        </p:nvCxnSpPr>
        <p:spPr>
          <a:xfrm>
            <a:off x="7555013" y="423789"/>
            <a:ext cx="0" cy="328200"/>
          </a:xfrm>
          <a:prstGeom prst="straightConnector1">
            <a:avLst/>
          </a:prstGeom>
          <a:noFill/>
          <a:ln w="9525" cap="flat" cmpd="sng">
            <a:solidFill>
              <a:srgbClr val="DEDEDE"/>
            </a:solidFill>
            <a:prstDash val="solid"/>
            <a:round/>
            <a:headEnd type="none" w="sm" len="sm"/>
            <a:tailEnd type="none" w="sm" len="sm"/>
          </a:ln>
        </p:spPr>
      </p:cxnSp>
      <p:sp>
        <p:nvSpPr>
          <p:cNvPr id="16" name="Google Shape;46;p27">
            <a:extLst>
              <a:ext uri="{FF2B5EF4-FFF2-40B4-BE49-F238E27FC236}">
                <a16:creationId xmlns:a16="http://schemas.microsoft.com/office/drawing/2014/main" id="{8D99592C-85D9-BB46-999B-DFA563765AD4}"/>
              </a:ext>
            </a:extLst>
          </p:cNvPr>
          <p:cNvSpPr>
            <a:spLocks noGrp="1"/>
          </p:cNvSpPr>
          <p:nvPr>
            <p:ph type="pic" idx="6"/>
          </p:nvPr>
        </p:nvSpPr>
        <p:spPr>
          <a:xfrm>
            <a:off x="5974261" y="372600"/>
            <a:ext cx="1376700" cy="448200"/>
          </a:xfrm>
          <a:prstGeom prst="rect">
            <a:avLst/>
          </a:prstGeom>
          <a:noFill/>
          <a:ln>
            <a:noFill/>
          </a:ln>
        </p:spPr>
        <p:txBody>
          <a:bodyPr anchor="ctr"/>
          <a:lstStyle>
            <a:lvl1pPr marL="4763" indent="0" algn="ctr">
              <a:buNone/>
              <a:tabLst/>
              <a:defRPr sz="1400">
                <a:solidFill>
                  <a:schemeClr val="bg1"/>
                </a:solidFill>
                <a:latin typeface="+mn-lt"/>
              </a:defRPr>
            </a:lvl1pPr>
          </a:lstStyle>
          <a:p>
            <a:endParaRPr lang="en-US" dirty="0"/>
          </a:p>
        </p:txBody>
      </p:sp>
      <p:sp>
        <p:nvSpPr>
          <p:cNvPr id="17" name="Text Placeholder 4">
            <a:extLst>
              <a:ext uri="{FF2B5EF4-FFF2-40B4-BE49-F238E27FC236}">
                <a16:creationId xmlns:a16="http://schemas.microsoft.com/office/drawing/2014/main" id="{1CD6811D-0A46-FD42-9ECF-702AE152164A}"/>
              </a:ext>
            </a:extLst>
          </p:cNvPr>
          <p:cNvSpPr>
            <a:spLocks noGrp="1"/>
          </p:cNvSpPr>
          <p:nvPr>
            <p:ph type="body" sz="quarter" idx="10"/>
          </p:nvPr>
        </p:nvSpPr>
        <p:spPr>
          <a:xfrm>
            <a:off x="2308944" y="4874750"/>
            <a:ext cx="1032600" cy="924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8" name="Text Placeholder 4">
            <a:extLst>
              <a:ext uri="{FF2B5EF4-FFF2-40B4-BE49-F238E27FC236}">
                <a16:creationId xmlns:a16="http://schemas.microsoft.com/office/drawing/2014/main" id="{A3B5EDFA-B376-F84D-A133-347076611161}"/>
              </a:ext>
            </a:extLst>
          </p:cNvPr>
          <p:cNvSpPr>
            <a:spLocks noGrp="1"/>
          </p:cNvSpPr>
          <p:nvPr>
            <p:ph type="body" sz="quarter" idx="13"/>
          </p:nvPr>
        </p:nvSpPr>
        <p:spPr>
          <a:xfrm>
            <a:off x="5237692" y="4874750"/>
            <a:ext cx="5589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9" name="Google Shape;9;p2">
            <a:extLst>
              <a:ext uri="{FF2B5EF4-FFF2-40B4-BE49-F238E27FC236}">
                <a16:creationId xmlns:a16="http://schemas.microsoft.com/office/drawing/2014/main" id="{FA5D25B5-D38A-CE4B-91C4-386609257B4F}"/>
              </a:ext>
            </a:extLst>
          </p:cNvPr>
          <p:cNvSpPr txBox="1"/>
          <p:nvPr userDrawn="1"/>
        </p:nvSpPr>
        <p:spPr>
          <a:xfrm>
            <a:off x="3726222" y="4874750"/>
            <a:ext cx="175800"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 sz="600" dirty="0">
                <a:solidFill>
                  <a:schemeClr val="bg1"/>
                </a:solidFill>
                <a:latin typeface="+mn-lt"/>
                <a:ea typeface="Calibri"/>
                <a:cs typeface="Calibri"/>
                <a:sym typeface="Calibri"/>
              </a:rPr>
              <a:t>Date:</a:t>
            </a:r>
            <a:endParaRPr sz="600" dirty="0">
              <a:solidFill>
                <a:schemeClr val="bg1"/>
              </a:solidFill>
              <a:latin typeface="+mn-lt"/>
              <a:ea typeface="Calibri"/>
              <a:cs typeface="Calibri"/>
              <a:sym typeface="Calibri"/>
            </a:endParaRPr>
          </a:p>
        </p:txBody>
      </p:sp>
      <p:sp>
        <p:nvSpPr>
          <p:cNvPr id="20" name="Text Placeholder 4">
            <a:extLst>
              <a:ext uri="{FF2B5EF4-FFF2-40B4-BE49-F238E27FC236}">
                <a16:creationId xmlns:a16="http://schemas.microsoft.com/office/drawing/2014/main" id="{1B9501B3-56E7-5E45-8145-81E13F2BA795}"/>
              </a:ext>
            </a:extLst>
          </p:cNvPr>
          <p:cNvSpPr>
            <a:spLocks noGrp="1"/>
          </p:cNvSpPr>
          <p:nvPr>
            <p:ph type="body" sz="quarter" idx="14"/>
          </p:nvPr>
        </p:nvSpPr>
        <p:spPr>
          <a:xfrm>
            <a:off x="3927616" y="4874750"/>
            <a:ext cx="6420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1" name="TextBox 20">
            <a:extLst>
              <a:ext uri="{FF2B5EF4-FFF2-40B4-BE49-F238E27FC236}">
                <a16:creationId xmlns:a16="http://schemas.microsoft.com/office/drawing/2014/main" id="{A232B230-2945-EC4E-91A6-0E246F72F856}"/>
              </a:ext>
            </a:extLst>
          </p:cNvPr>
          <p:cNvSpPr txBox="1"/>
          <p:nvPr userDrawn="1"/>
        </p:nvSpPr>
        <p:spPr>
          <a:xfrm>
            <a:off x="395288" y="4874750"/>
            <a:ext cx="1490793" cy="92333"/>
          </a:xfrm>
          <a:prstGeom prst="rect">
            <a:avLst/>
          </a:prstGeom>
          <a:noFill/>
        </p:spPr>
        <p:txBody>
          <a:bodyPr wrap="none" lIns="0" tIns="0" rIns="0" bIns="0" rtlCol="0">
            <a:spAutoFit/>
          </a:bodyPr>
          <a:lstStyle/>
          <a:p>
            <a:pPr marL="0" marR="0" lvl="0" indent="0" algn="l" rtl="0">
              <a:lnSpc>
                <a:spcPct val="100000"/>
              </a:lnSpc>
              <a:spcBef>
                <a:spcPts val="0"/>
              </a:spcBef>
              <a:spcAft>
                <a:spcPts val="0"/>
              </a:spcAft>
              <a:buClr>
                <a:srgbClr val="000000"/>
              </a:buClr>
              <a:buFont typeface="Arial"/>
              <a:buNone/>
            </a:pPr>
            <a:r>
              <a:rPr lang="en-US" sz="600" b="0" i="0" u="none" strike="noStrike" cap="none" dirty="0">
                <a:solidFill>
                  <a:schemeClr val="bg1"/>
                </a:solidFill>
                <a:latin typeface="+mn-lt"/>
                <a:cs typeface="Calibri"/>
                <a:sym typeface="Arial"/>
              </a:rPr>
              <a:t>Tiger Analytics Inc. © 2022. All Rights Reserved.</a:t>
            </a:r>
          </a:p>
        </p:txBody>
      </p:sp>
      <p:sp>
        <p:nvSpPr>
          <p:cNvPr id="22" name="Google Shape;9;p2">
            <a:extLst>
              <a:ext uri="{FF2B5EF4-FFF2-40B4-BE49-F238E27FC236}">
                <a16:creationId xmlns:a16="http://schemas.microsoft.com/office/drawing/2014/main" id="{030AF6AE-B7BE-7245-919F-C93E9AC020FF}"/>
              </a:ext>
            </a:extLst>
          </p:cNvPr>
          <p:cNvSpPr txBox="1"/>
          <p:nvPr userDrawn="1"/>
        </p:nvSpPr>
        <p:spPr>
          <a:xfrm>
            <a:off x="4972182" y="4874750"/>
            <a:ext cx="238848"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IN" sz="600" dirty="0">
                <a:solidFill>
                  <a:schemeClr val="bg1"/>
                </a:solidFill>
                <a:latin typeface="+mn-lt"/>
                <a:ea typeface="Calibri"/>
                <a:cs typeface="Calibri"/>
                <a:sym typeface="Calibri"/>
              </a:rPr>
              <a:t>Author:</a:t>
            </a:r>
          </a:p>
        </p:txBody>
      </p:sp>
      <p:pic>
        <p:nvPicPr>
          <p:cNvPr id="23" name="Google Shape;10;p2">
            <a:extLst>
              <a:ext uri="{FF2B5EF4-FFF2-40B4-BE49-F238E27FC236}">
                <a16:creationId xmlns:a16="http://schemas.microsoft.com/office/drawing/2014/main" id="{51F1E860-EBAE-F144-98ED-065E8BE566F5}"/>
              </a:ext>
            </a:extLst>
          </p:cNvPr>
          <p:cNvPicPr preferRelativeResize="0"/>
          <p:nvPr userDrawn="1"/>
        </p:nvPicPr>
        <p:blipFill rotWithShape="1">
          <a:blip r:embed="rId2">
            <a:alphaModFix/>
          </a:blip>
          <a:srcRect/>
          <a:stretch/>
        </p:blipFill>
        <p:spPr>
          <a:xfrm>
            <a:off x="7716337" y="414902"/>
            <a:ext cx="1012014" cy="345975"/>
          </a:xfrm>
          <a:prstGeom prst="rect">
            <a:avLst/>
          </a:prstGeom>
          <a:noFill/>
          <a:ln>
            <a:noFill/>
          </a:ln>
        </p:spPr>
      </p:pic>
    </p:spTree>
    <p:extLst>
      <p:ext uri="{BB962C8B-B14F-4D97-AF65-F5344CB8AC3E}">
        <p14:creationId xmlns:p14="http://schemas.microsoft.com/office/powerpoint/2010/main" val="2553079545"/>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03"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Cover - Imagery">
    <p:spTree>
      <p:nvGrpSpPr>
        <p:cNvPr id="1" name=""/>
        <p:cNvGrpSpPr/>
        <p:nvPr/>
      </p:nvGrpSpPr>
      <p:grpSpPr>
        <a:xfrm>
          <a:off x="0" y="0"/>
          <a:ext cx="0" cy="0"/>
          <a:chOff x="0" y="0"/>
          <a:chExt cx="0" cy="0"/>
        </a:xfrm>
      </p:grpSpPr>
      <p:pic>
        <p:nvPicPr>
          <p:cNvPr id="3" name="Google Shape;10;p2">
            <a:extLst>
              <a:ext uri="{FF2B5EF4-FFF2-40B4-BE49-F238E27FC236}">
                <a16:creationId xmlns:a16="http://schemas.microsoft.com/office/drawing/2014/main" id="{D9C4F324-23BA-AF4D-934C-4598EF850F4A}"/>
              </a:ext>
            </a:extLst>
          </p:cNvPr>
          <p:cNvPicPr preferRelativeResize="0"/>
          <p:nvPr userDrawn="1"/>
        </p:nvPicPr>
        <p:blipFill rotWithShape="1">
          <a:blip r:embed="rId2">
            <a:alphaModFix/>
          </a:blip>
          <a:srcRect/>
          <a:stretch/>
        </p:blipFill>
        <p:spPr>
          <a:xfrm>
            <a:off x="7716337" y="414902"/>
            <a:ext cx="1012014" cy="345975"/>
          </a:xfrm>
          <a:prstGeom prst="rect">
            <a:avLst/>
          </a:prstGeom>
          <a:noFill/>
          <a:ln>
            <a:noFill/>
          </a:ln>
        </p:spPr>
      </p:pic>
      <p:sp>
        <p:nvSpPr>
          <p:cNvPr id="4" name="Google Shape;11;p2">
            <a:extLst>
              <a:ext uri="{FF2B5EF4-FFF2-40B4-BE49-F238E27FC236}">
                <a16:creationId xmlns:a16="http://schemas.microsoft.com/office/drawing/2014/main" id="{8B400058-50C2-EA42-9BF6-A9504B065FFA}"/>
              </a:ext>
            </a:extLst>
          </p:cNvPr>
          <p:cNvSpPr/>
          <p:nvPr userDrawn="1"/>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5" name="Google Shape;12;p2">
            <a:extLst>
              <a:ext uri="{FF2B5EF4-FFF2-40B4-BE49-F238E27FC236}">
                <a16:creationId xmlns:a16="http://schemas.microsoft.com/office/drawing/2014/main" id="{B52CF107-93E8-FC44-8DFE-BBEC422F2ABB}"/>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6" name="Google Shape;17;p2">
            <a:extLst>
              <a:ext uri="{FF2B5EF4-FFF2-40B4-BE49-F238E27FC236}">
                <a16:creationId xmlns:a16="http://schemas.microsoft.com/office/drawing/2014/main" id="{201498F0-CB3F-FD44-BEBE-07F07F2932BC}"/>
              </a:ext>
            </a:extLst>
          </p:cNvPr>
          <p:cNvSpPr/>
          <p:nvPr userDrawn="1"/>
        </p:nvSpPr>
        <p:spPr>
          <a:xfrm>
            <a:off x="6255299" y="2254991"/>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Text Placeholder 4">
            <a:extLst>
              <a:ext uri="{FF2B5EF4-FFF2-40B4-BE49-F238E27FC236}">
                <a16:creationId xmlns:a16="http://schemas.microsoft.com/office/drawing/2014/main" id="{19CFAFDF-7853-BE4C-AC60-0ACF49585AA6}"/>
              </a:ext>
            </a:extLst>
          </p:cNvPr>
          <p:cNvSpPr>
            <a:spLocks noGrp="1"/>
          </p:cNvSpPr>
          <p:nvPr>
            <p:ph type="body" sz="quarter" idx="169"/>
          </p:nvPr>
        </p:nvSpPr>
        <p:spPr>
          <a:xfrm>
            <a:off x="395288" y="1557350"/>
            <a:ext cx="4158600" cy="1014600"/>
          </a:xfrm>
          <a:prstGeom prst="rect">
            <a:avLst/>
          </a:prstGeom>
        </p:spPr>
        <p:txBody>
          <a:bodyPr lIns="0" tIns="0" rIns="0" bIns="0" anchor="b"/>
          <a:lstStyle>
            <a:lvl1pPr marL="6350" marR="0" indent="0" algn="l" rtl="0">
              <a:lnSpc>
                <a:spcPct val="90000"/>
              </a:lnSpc>
              <a:spcBef>
                <a:spcPts val="0"/>
              </a:spcBef>
              <a:spcAft>
                <a:spcPts val="0"/>
              </a:spcAft>
              <a:buClr>
                <a:schemeClr val="accent1"/>
              </a:buClr>
              <a:buSzPts val="3000"/>
              <a:buFont typeface="Poppins Medium"/>
              <a:buNone/>
              <a:tabLst/>
              <a:defRPr lang="en-US" sz="3000" b="0" i="0" u="none" strike="noStrike" cap="none" dirty="0">
                <a:solidFill>
                  <a:schemeClr val="accent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2" name="Text Placeholder 4">
            <a:extLst>
              <a:ext uri="{FF2B5EF4-FFF2-40B4-BE49-F238E27FC236}">
                <a16:creationId xmlns:a16="http://schemas.microsoft.com/office/drawing/2014/main" id="{32805DD9-CB4A-F340-98FC-5972BF3CE2ED}"/>
              </a:ext>
            </a:extLst>
          </p:cNvPr>
          <p:cNvSpPr>
            <a:spLocks noGrp="1"/>
          </p:cNvSpPr>
          <p:nvPr>
            <p:ph type="body" sz="quarter" idx="170"/>
          </p:nvPr>
        </p:nvSpPr>
        <p:spPr>
          <a:xfrm>
            <a:off x="395288" y="3096859"/>
            <a:ext cx="1746600" cy="246181"/>
          </a:xfrm>
          <a:prstGeom prst="rect">
            <a:avLst/>
          </a:prstGeom>
          <a:solidFill>
            <a:srgbClr val="E9EAEA"/>
          </a:solidFill>
        </p:spPr>
        <p:txBody>
          <a:bodyPr lIns="90000" tIns="46800" rIns="90000" bIns="46800"/>
          <a:lstStyle>
            <a:lvl1pPr marL="6350" marR="0" indent="0" algn="l" rtl="0">
              <a:lnSpc>
                <a:spcPct val="100000"/>
              </a:lnSpc>
              <a:spcBef>
                <a:spcPts val="0"/>
              </a:spcBef>
              <a:spcAft>
                <a:spcPts val="0"/>
              </a:spcAft>
              <a:buClr>
                <a:srgbClr val="000000"/>
              </a:buClr>
              <a:buSzPts val="1000"/>
              <a:buFont typeface="Poppins"/>
              <a:buNone/>
              <a:tabLst/>
              <a:defRPr lang="en-US" sz="10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3" name="Text Placeholder 4">
            <a:extLst>
              <a:ext uri="{FF2B5EF4-FFF2-40B4-BE49-F238E27FC236}">
                <a16:creationId xmlns:a16="http://schemas.microsoft.com/office/drawing/2014/main" id="{6287AB12-BBF8-314A-A6E9-19F637AF1BB6}"/>
              </a:ext>
            </a:extLst>
          </p:cNvPr>
          <p:cNvSpPr>
            <a:spLocks noGrp="1"/>
          </p:cNvSpPr>
          <p:nvPr>
            <p:ph type="body" sz="quarter" idx="171"/>
          </p:nvPr>
        </p:nvSpPr>
        <p:spPr>
          <a:xfrm>
            <a:off x="395288" y="2695325"/>
            <a:ext cx="4158600" cy="289500"/>
          </a:xfrm>
          <a:prstGeom prst="rect">
            <a:avLst/>
          </a:prstGeom>
        </p:spPr>
        <p:txBody>
          <a:bodyPr lIns="0" tIns="0" rIns="0" bIns="0"/>
          <a:lstStyle>
            <a:lvl1pPr marL="6350" marR="0" indent="-6350" algn="l" rtl="0">
              <a:lnSpc>
                <a:spcPct val="100000"/>
              </a:lnSpc>
              <a:spcBef>
                <a:spcPts val="0"/>
              </a:spcBef>
              <a:spcAft>
                <a:spcPts val="0"/>
              </a:spcAft>
              <a:buClr>
                <a:srgbClr val="000000"/>
              </a:buClr>
              <a:buSzPts val="1400"/>
              <a:buFont typeface="Poppins"/>
              <a:buNone/>
              <a:tabLst/>
              <a:defRPr lang="en-US" sz="1400" b="0" i="0" u="none" strike="noStrike" cap="none" dirty="0">
                <a:solidFill>
                  <a:schemeClr val="bg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Picture Placeholder 19">
            <a:extLst>
              <a:ext uri="{FF2B5EF4-FFF2-40B4-BE49-F238E27FC236}">
                <a16:creationId xmlns:a16="http://schemas.microsoft.com/office/drawing/2014/main" id="{7C4EE732-36C6-EA45-8C05-3006AB7561E3}"/>
              </a:ext>
            </a:extLst>
          </p:cNvPr>
          <p:cNvSpPr>
            <a:spLocks noGrp="1"/>
          </p:cNvSpPr>
          <p:nvPr>
            <p:ph type="pic" sz="quarter" idx="172"/>
          </p:nvPr>
        </p:nvSpPr>
        <p:spPr>
          <a:xfrm>
            <a:off x="6681531" y="2683850"/>
            <a:ext cx="2458993" cy="2459651"/>
          </a:xfrm>
          <a:custGeom>
            <a:avLst/>
            <a:gdLst>
              <a:gd name="connsiteX0" fmla="*/ 2458993 w 2458993"/>
              <a:gd name="connsiteY0" fmla="*/ 0 h 2459651"/>
              <a:gd name="connsiteX1" fmla="*/ 2458993 w 2458993"/>
              <a:gd name="connsiteY1" fmla="*/ 2459651 h 2459651"/>
              <a:gd name="connsiteX2" fmla="*/ 0 w 2458993"/>
              <a:gd name="connsiteY2" fmla="*/ 2459651 h 2459651"/>
              <a:gd name="connsiteX3" fmla="*/ 9530 w 2458993"/>
              <a:gd name="connsiteY3" fmla="*/ 2258378 h 2459651"/>
              <a:gd name="connsiteX4" fmla="*/ 2242766 w 2458993"/>
              <a:gd name="connsiteY4" fmla="*/ 10918 h 2459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8993" h="2459651">
                <a:moveTo>
                  <a:pt x="2458993" y="0"/>
                </a:moveTo>
                <a:lnTo>
                  <a:pt x="2458993" y="2459651"/>
                </a:lnTo>
                <a:lnTo>
                  <a:pt x="0" y="2459651"/>
                </a:lnTo>
                <a:lnTo>
                  <a:pt x="9530" y="2258378"/>
                </a:lnTo>
                <a:cubicBezTo>
                  <a:pt x="122235" y="1074268"/>
                  <a:pt x="1060809" y="130954"/>
                  <a:pt x="2242766" y="10918"/>
                </a:cubicBezTo>
                <a:close/>
              </a:path>
            </a:pathLst>
          </a:custGeom>
          <a:noFill/>
        </p:spPr>
        <p:txBody>
          <a:bodyPr wrap="square" anchor="ctr">
            <a:noAutofit/>
          </a:bodyPr>
          <a:lstStyle>
            <a:lvl1pPr marL="139700" indent="0" algn="ctr">
              <a:buNone/>
              <a:defRPr sz="1400">
                <a:solidFill>
                  <a:schemeClr val="bg1"/>
                </a:solidFill>
                <a:latin typeface="+mn-lt"/>
              </a:defRPr>
            </a:lvl1pPr>
          </a:lstStyle>
          <a:p>
            <a:endParaRPr lang="en-US" dirty="0"/>
          </a:p>
        </p:txBody>
      </p:sp>
      <p:sp>
        <p:nvSpPr>
          <p:cNvPr id="15" name="Text Placeholder 4">
            <a:extLst>
              <a:ext uri="{FF2B5EF4-FFF2-40B4-BE49-F238E27FC236}">
                <a16:creationId xmlns:a16="http://schemas.microsoft.com/office/drawing/2014/main" id="{EC6E1969-9A8C-D942-A4B4-74A17F4E6FD3}"/>
              </a:ext>
            </a:extLst>
          </p:cNvPr>
          <p:cNvSpPr>
            <a:spLocks noGrp="1"/>
          </p:cNvSpPr>
          <p:nvPr>
            <p:ph type="body" sz="quarter" idx="10"/>
          </p:nvPr>
        </p:nvSpPr>
        <p:spPr>
          <a:xfrm>
            <a:off x="2308944" y="4874750"/>
            <a:ext cx="1032600" cy="92400"/>
          </a:xfrm>
          <a:prstGeom prst="rect">
            <a:avLst/>
          </a:prstGeom>
        </p:spPr>
        <p:txBody>
          <a:bodyPr lIns="0" tIns="0" rIns="0" bIns="0"/>
          <a:lstStyle>
            <a:lvl1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6" name="Text Placeholder 4">
            <a:extLst>
              <a:ext uri="{FF2B5EF4-FFF2-40B4-BE49-F238E27FC236}">
                <a16:creationId xmlns:a16="http://schemas.microsoft.com/office/drawing/2014/main" id="{189B5D68-8EAB-3740-8EC5-F99EBAC6518C}"/>
              </a:ext>
            </a:extLst>
          </p:cNvPr>
          <p:cNvSpPr>
            <a:spLocks noGrp="1"/>
          </p:cNvSpPr>
          <p:nvPr>
            <p:ph type="body" sz="quarter" idx="13"/>
          </p:nvPr>
        </p:nvSpPr>
        <p:spPr>
          <a:xfrm>
            <a:off x="5237692" y="4874750"/>
            <a:ext cx="5589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7" name="Google Shape;9;p2">
            <a:extLst>
              <a:ext uri="{FF2B5EF4-FFF2-40B4-BE49-F238E27FC236}">
                <a16:creationId xmlns:a16="http://schemas.microsoft.com/office/drawing/2014/main" id="{0D6EFC52-EB0E-0647-8BA0-2B8F4AD14E71}"/>
              </a:ext>
            </a:extLst>
          </p:cNvPr>
          <p:cNvSpPr txBox="1"/>
          <p:nvPr userDrawn="1"/>
        </p:nvSpPr>
        <p:spPr>
          <a:xfrm>
            <a:off x="3726222" y="4874750"/>
            <a:ext cx="175800"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 sz="600" dirty="0">
                <a:solidFill>
                  <a:schemeClr val="bg1"/>
                </a:solidFill>
                <a:latin typeface="+mn-lt"/>
                <a:ea typeface="Calibri"/>
                <a:cs typeface="Calibri"/>
                <a:sym typeface="Calibri"/>
              </a:rPr>
              <a:t>Date:</a:t>
            </a:r>
            <a:endParaRPr sz="600" dirty="0">
              <a:solidFill>
                <a:schemeClr val="bg1"/>
              </a:solidFill>
              <a:latin typeface="+mn-lt"/>
              <a:ea typeface="Calibri"/>
              <a:cs typeface="Calibri"/>
              <a:sym typeface="Calibri"/>
            </a:endParaRPr>
          </a:p>
        </p:txBody>
      </p:sp>
      <p:sp>
        <p:nvSpPr>
          <p:cNvPr id="18" name="Text Placeholder 4">
            <a:extLst>
              <a:ext uri="{FF2B5EF4-FFF2-40B4-BE49-F238E27FC236}">
                <a16:creationId xmlns:a16="http://schemas.microsoft.com/office/drawing/2014/main" id="{DD4902EB-8CE5-6A42-A030-B43AA433018F}"/>
              </a:ext>
            </a:extLst>
          </p:cNvPr>
          <p:cNvSpPr>
            <a:spLocks noGrp="1"/>
          </p:cNvSpPr>
          <p:nvPr>
            <p:ph type="body" sz="quarter" idx="14"/>
          </p:nvPr>
        </p:nvSpPr>
        <p:spPr>
          <a:xfrm>
            <a:off x="3927616" y="4874750"/>
            <a:ext cx="642000" cy="92400"/>
          </a:xfrm>
          <a:prstGeom prst="rect">
            <a:avLst/>
          </a:prstGeom>
        </p:spPr>
        <p:txBody>
          <a:bodyPr lIns="0" tIns="0" rIns="0" bIns="0"/>
          <a:lstStyle>
            <a:lvl1pPr marL="6350" marR="0" indent="0" algn="l"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9" name="TextBox 18">
            <a:extLst>
              <a:ext uri="{FF2B5EF4-FFF2-40B4-BE49-F238E27FC236}">
                <a16:creationId xmlns:a16="http://schemas.microsoft.com/office/drawing/2014/main" id="{364B26BD-3FD8-CA4F-9230-FCB2E3E7B247}"/>
              </a:ext>
            </a:extLst>
          </p:cNvPr>
          <p:cNvSpPr txBox="1"/>
          <p:nvPr userDrawn="1"/>
        </p:nvSpPr>
        <p:spPr>
          <a:xfrm>
            <a:off x="395288" y="4874750"/>
            <a:ext cx="1490793" cy="92333"/>
          </a:xfrm>
          <a:prstGeom prst="rect">
            <a:avLst/>
          </a:prstGeom>
          <a:noFill/>
        </p:spPr>
        <p:txBody>
          <a:bodyPr wrap="none" lIns="0" tIns="0" rIns="0" bIns="0" rtlCol="0">
            <a:spAutoFit/>
          </a:bodyPr>
          <a:lstStyle/>
          <a:p>
            <a:pPr marL="0" marR="0" lvl="0" indent="0" algn="l" rtl="0">
              <a:lnSpc>
                <a:spcPct val="100000"/>
              </a:lnSpc>
              <a:spcBef>
                <a:spcPts val="0"/>
              </a:spcBef>
              <a:spcAft>
                <a:spcPts val="0"/>
              </a:spcAft>
              <a:buClr>
                <a:srgbClr val="000000"/>
              </a:buClr>
              <a:buFont typeface="Arial"/>
              <a:buNone/>
            </a:pPr>
            <a:r>
              <a:rPr lang="en-US" sz="600" b="0" i="0" u="none" strike="noStrike" cap="none" dirty="0">
                <a:solidFill>
                  <a:schemeClr val="bg1"/>
                </a:solidFill>
                <a:latin typeface="+mn-lt"/>
                <a:cs typeface="Calibri"/>
                <a:sym typeface="Arial"/>
              </a:rPr>
              <a:t>Tiger Analytics Inc. © 2022. All Rights Reserved.</a:t>
            </a:r>
          </a:p>
        </p:txBody>
      </p:sp>
      <p:sp>
        <p:nvSpPr>
          <p:cNvPr id="20" name="Google Shape;9;p2">
            <a:extLst>
              <a:ext uri="{FF2B5EF4-FFF2-40B4-BE49-F238E27FC236}">
                <a16:creationId xmlns:a16="http://schemas.microsoft.com/office/drawing/2014/main" id="{5A2BB515-7025-B64A-968C-EB58333613BF}"/>
              </a:ext>
            </a:extLst>
          </p:cNvPr>
          <p:cNvSpPr txBox="1"/>
          <p:nvPr userDrawn="1"/>
        </p:nvSpPr>
        <p:spPr>
          <a:xfrm>
            <a:off x="4972182" y="4874750"/>
            <a:ext cx="238848" cy="92333"/>
          </a:xfrm>
          <a:prstGeom prst="rect">
            <a:avLst/>
          </a:prstGeom>
          <a:noFill/>
          <a:ln>
            <a:noFill/>
          </a:ln>
        </p:spPr>
        <p:txBody>
          <a:bodyPr spcFirstLastPara="1" wrap="none" lIns="0" tIns="0" rIns="0" bIns="0" anchor="t" anchorCtr="0">
            <a:spAutoFit/>
          </a:bodyPr>
          <a:lstStyle/>
          <a:p>
            <a:pPr marL="0" lvl="0" indent="0" algn="r" rtl="0">
              <a:spcBef>
                <a:spcPts val="0"/>
              </a:spcBef>
              <a:spcAft>
                <a:spcPts val="0"/>
              </a:spcAft>
              <a:buNone/>
            </a:pPr>
            <a:r>
              <a:rPr lang="en-IN" sz="600" dirty="0">
                <a:solidFill>
                  <a:schemeClr val="bg1"/>
                </a:solidFill>
                <a:latin typeface="+mn-lt"/>
                <a:ea typeface="Calibri"/>
                <a:cs typeface="Calibri"/>
                <a:sym typeface="Calibri"/>
              </a:rPr>
              <a:t>Author:</a:t>
            </a:r>
          </a:p>
        </p:txBody>
      </p:sp>
    </p:spTree>
    <p:extLst>
      <p:ext uri="{BB962C8B-B14F-4D97-AF65-F5344CB8AC3E}">
        <p14:creationId xmlns:p14="http://schemas.microsoft.com/office/powerpoint/2010/main" val="253462121"/>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03"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o/Profile">
    <p:spTree>
      <p:nvGrpSpPr>
        <p:cNvPr id="1" name=""/>
        <p:cNvGrpSpPr/>
        <p:nvPr/>
      </p:nvGrpSpPr>
      <p:grpSpPr>
        <a:xfrm>
          <a:off x="0" y="0"/>
          <a:ext cx="0" cy="0"/>
          <a:chOff x="0" y="0"/>
          <a:chExt cx="0" cy="0"/>
        </a:xfrm>
      </p:grpSpPr>
      <p:sp>
        <p:nvSpPr>
          <p:cNvPr id="20" name="Google Shape;722;p27">
            <a:extLst>
              <a:ext uri="{FF2B5EF4-FFF2-40B4-BE49-F238E27FC236}">
                <a16:creationId xmlns:a16="http://schemas.microsoft.com/office/drawing/2014/main" id="{DD90DD53-A676-4A48-8655-11F4E8929919}"/>
              </a:ext>
            </a:extLst>
          </p:cNvPr>
          <p:cNvSpPr/>
          <p:nvPr userDrawn="1"/>
        </p:nvSpPr>
        <p:spPr>
          <a:xfrm flipH="1">
            <a:off x="3386" y="0"/>
            <a:ext cx="3611689" cy="4852035"/>
          </a:xfrm>
          <a:custGeom>
            <a:avLst/>
            <a:gdLst/>
            <a:ahLst/>
            <a:cxnLst/>
            <a:rect l="l" t="t" r="r" b="b"/>
            <a:pathLst>
              <a:path w="4815585" h="6858000" extrusionOk="0">
                <a:moveTo>
                  <a:pt x="538284" y="0"/>
                </a:moveTo>
                <a:lnTo>
                  <a:pt x="4815585" y="0"/>
                </a:lnTo>
                <a:lnTo>
                  <a:pt x="4815585" y="6854554"/>
                </a:lnTo>
                <a:lnTo>
                  <a:pt x="4679279" y="6858000"/>
                </a:lnTo>
                <a:cubicBezTo>
                  <a:pt x="2094985" y="6858000"/>
                  <a:pt x="0" y="4763015"/>
                  <a:pt x="0" y="2178721"/>
                </a:cubicBezTo>
                <a:cubicBezTo>
                  <a:pt x="0" y="1451888"/>
                  <a:pt x="165717" y="763761"/>
                  <a:pt x="461428" y="150060"/>
                </a:cubicBezTo>
                <a:close/>
              </a:path>
            </a:pathLst>
          </a:custGeom>
          <a:solidFill>
            <a:srgbClr val="F2F2F2"/>
          </a:solidFill>
          <a:ln>
            <a:noFill/>
          </a:ln>
        </p:spPr>
        <p:txBody>
          <a:bodyPr spcFirstLastPara="1" wrap="square" lIns="68575" tIns="34275" rIns="68575" bIns="34275" anchor="ctr" anchorCtr="0">
            <a:noAutofit/>
          </a:bodyPr>
          <a:lstStyle/>
          <a:p>
            <a:pPr algn="ctr">
              <a:lnSpc>
                <a:spcPct val="90000"/>
              </a:lnSpc>
            </a:pPr>
            <a:endParaRPr>
              <a:latin typeface="Calibri"/>
              <a:ea typeface="Calibri"/>
              <a:cs typeface="Calibri"/>
              <a:sym typeface="Calibri"/>
            </a:endParaRPr>
          </a:p>
        </p:txBody>
      </p:sp>
      <p:sp>
        <p:nvSpPr>
          <p:cNvPr id="21" name="Google Shape;723;p27">
            <a:extLst>
              <a:ext uri="{FF2B5EF4-FFF2-40B4-BE49-F238E27FC236}">
                <a16:creationId xmlns:a16="http://schemas.microsoft.com/office/drawing/2014/main" id="{7BE94C69-3DCD-0242-8746-23BC706E99DE}"/>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algn="r"/>
            <a:fld id="{00000000-1234-1234-1234-123412341234}" type="slidenum">
              <a:rPr lang="en" sz="700">
                <a:latin typeface="Calibri"/>
                <a:ea typeface="Calibri"/>
                <a:cs typeface="Calibri"/>
                <a:sym typeface="Calibri"/>
              </a:rPr>
              <a:pPr algn="r"/>
              <a:t>‹#›</a:t>
            </a:fld>
            <a:endParaRPr sz="700">
              <a:latin typeface="Calibri"/>
              <a:ea typeface="Calibri"/>
              <a:cs typeface="Calibri"/>
              <a:sym typeface="Calibri"/>
            </a:endParaRPr>
          </a:p>
        </p:txBody>
      </p:sp>
      <p:sp>
        <p:nvSpPr>
          <p:cNvPr id="22" name="Google Shape;729;p27">
            <a:extLst>
              <a:ext uri="{FF2B5EF4-FFF2-40B4-BE49-F238E27FC236}">
                <a16:creationId xmlns:a16="http://schemas.microsoft.com/office/drawing/2014/main" id="{B6946D6F-536C-2C4A-99EA-BADFFE65E993}"/>
              </a:ext>
            </a:extLst>
          </p:cNvPr>
          <p:cNvSpPr/>
          <p:nvPr userDrawn="1"/>
        </p:nvSpPr>
        <p:spPr>
          <a:xfrm>
            <a:off x="799205" y="583350"/>
            <a:ext cx="1371600" cy="1371600"/>
          </a:xfrm>
          <a:prstGeom prst="ellipse">
            <a:avLst/>
          </a:prstGeom>
          <a:gradFill>
            <a:gsLst>
              <a:gs pos="0">
                <a:srgbClr val="FF4E02"/>
              </a:gs>
              <a:gs pos="48000">
                <a:srgbClr val="F69323"/>
              </a:gs>
              <a:gs pos="100000">
                <a:srgbClr val="FABC75"/>
              </a:gs>
            </a:gsLst>
            <a:lin ang="0" scaled="0"/>
          </a:gradFill>
          <a:ln>
            <a:noFill/>
          </a:ln>
        </p:spPr>
        <p:txBody>
          <a:bodyPr spcFirstLastPara="1" wrap="square" lIns="68575" tIns="34275" rIns="68575" bIns="34275" anchor="ctr" anchorCtr="0">
            <a:noAutofit/>
          </a:bodyPr>
          <a:lstStyle/>
          <a:p>
            <a:pPr algn="ctr">
              <a:lnSpc>
                <a:spcPct val="90000"/>
              </a:lnSpc>
            </a:pPr>
            <a:endParaRPr>
              <a:latin typeface="Calibri" panose="020F0502020204030204"/>
              <a:ea typeface="Calibri"/>
              <a:cs typeface="Calibri"/>
              <a:sym typeface="Calibri"/>
            </a:endParaRPr>
          </a:p>
        </p:txBody>
      </p:sp>
      <p:grpSp>
        <p:nvGrpSpPr>
          <p:cNvPr id="24" name="Group 23">
            <a:extLst>
              <a:ext uri="{FF2B5EF4-FFF2-40B4-BE49-F238E27FC236}">
                <a16:creationId xmlns:a16="http://schemas.microsoft.com/office/drawing/2014/main" id="{9AEEA054-F46E-5E4E-9C56-B5A6FDB83346}"/>
              </a:ext>
            </a:extLst>
          </p:cNvPr>
          <p:cNvGrpSpPr/>
          <p:nvPr userDrawn="1"/>
        </p:nvGrpSpPr>
        <p:grpSpPr>
          <a:xfrm>
            <a:off x="0" y="5111100"/>
            <a:ext cx="9134675" cy="32400"/>
            <a:chOff x="0" y="5111100"/>
            <a:chExt cx="9134675" cy="32400"/>
          </a:xfrm>
        </p:grpSpPr>
        <p:sp>
          <p:nvSpPr>
            <p:cNvPr id="25" name="Google Shape;455;p14">
              <a:extLst>
                <a:ext uri="{FF2B5EF4-FFF2-40B4-BE49-F238E27FC236}">
                  <a16:creationId xmlns:a16="http://schemas.microsoft.com/office/drawing/2014/main" id="{C1E97C36-4137-AF46-B4A7-B0374E5A2F14}"/>
                </a:ext>
              </a:extLst>
            </p:cNvPr>
            <p:cNvSpPr/>
            <p:nvPr userDrawn="1"/>
          </p:nvSpPr>
          <p:spPr>
            <a:xfrm>
              <a:off x="8939030"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456;p14">
              <a:extLst>
                <a:ext uri="{FF2B5EF4-FFF2-40B4-BE49-F238E27FC236}">
                  <a16:creationId xmlns:a16="http://schemas.microsoft.com/office/drawing/2014/main" id="{DFD2A799-E3CB-E843-805A-3DD92C207236}"/>
                </a:ext>
              </a:extLst>
            </p:cNvPr>
            <p:cNvSpPr/>
            <p:nvPr userDrawn="1"/>
          </p:nvSpPr>
          <p:spPr>
            <a:xfrm>
              <a:off x="899344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457;p14">
              <a:extLst>
                <a:ext uri="{FF2B5EF4-FFF2-40B4-BE49-F238E27FC236}">
                  <a16:creationId xmlns:a16="http://schemas.microsoft.com/office/drawing/2014/main" id="{4126B367-9015-8D42-AA3A-C34DCECCFD6E}"/>
                </a:ext>
              </a:extLst>
            </p:cNvPr>
            <p:cNvSpPr/>
            <p:nvPr userDrawn="1"/>
          </p:nvSpPr>
          <p:spPr>
            <a:xfrm>
              <a:off x="910227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8" name="Google Shape;458;p14">
              <a:extLst>
                <a:ext uri="{FF2B5EF4-FFF2-40B4-BE49-F238E27FC236}">
                  <a16:creationId xmlns:a16="http://schemas.microsoft.com/office/drawing/2014/main" id="{557F961F-AC39-854A-955A-2E80887265CC}"/>
                </a:ext>
              </a:extLst>
            </p:cNvPr>
            <p:cNvSpPr/>
            <p:nvPr userDrawn="1"/>
          </p:nvSpPr>
          <p:spPr>
            <a:xfrm>
              <a:off x="888461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9" name="Google Shape;459;p14">
              <a:extLst>
                <a:ext uri="{FF2B5EF4-FFF2-40B4-BE49-F238E27FC236}">
                  <a16:creationId xmlns:a16="http://schemas.microsoft.com/office/drawing/2014/main" id="{11246783-C6B7-A140-8245-B1FA24BA89DE}"/>
                </a:ext>
              </a:extLst>
            </p:cNvPr>
            <p:cNvSpPr/>
            <p:nvPr userDrawn="1"/>
          </p:nvSpPr>
          <p:spPr>
            <a:xfrm>
              <a:off x="0" y="5112281"/>
              <a:ext cx="8862600" cy="31200"/>
            </a:xfrm>
            <a:prstGeom prst="roundRect">
              <a:avLst>
                <a:gd name="adj" fmla="val 16667"/>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0" name="Google Shape;457;p14">
              <a:extLst>
                <a:ext uri="{FF2B5EF4-FFF2-40B4-BE49-F238E27FC236}">
                  <a16:creationId xmlns:a16="http://schemas.microsoft.com/office/drawing/2014/main" id="{29B1A15E-B202-8942-AA7F-B357FCE74BD5}"/>
                </a:ext>
              </a:extLst>
            </p:cNvPr>
            <p:cNvSpPr/>
            <p:nvPr userDrawn="1"/>
          </p:nvSpPr>
          <p:spPr>
            <a:xfrm>
              <a:off x="9047860"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39" name="Picture Placeholder 38">
            <a:extLst>
              <a:ext uri="{FF2B5EF4-FFF2-40B4-BE49-F238E27FC236}">
                <a16:creationId xmlns:a16="http://schemas.microsoft.com/office/drawing/2014/main" id="{FF469160-B690-F842-AFFC-258E0117BA31}"/>
              </a:ext>
            </a:extLst>
          </p:cNvPr>
          <p:cNvSpPr>
            <a:spLocks noGrp="1"/>
          </p:cNvSpPr>
          <p:nvPr>
            <p:ph type="pic" sz="quarter" idx="10"/>
          </p:nvPr>
        </p:nvSpPr>
        <p:spPr>
          <a:xfrm>
            <a:off x="890705" y="674850"/>
            <a:ext cx="1188600" cy="1188600"/>
          </a:xfrm>
          <a:prstGeom prst="ellipse">
            <a:avLst/>
          </a:prstGeom>
          <a:ln w="25400">
            <a:solidFill>
              <a:schemeClr val="bg2"/>
            </a:solidFill>
          </a:ln>
        </p:spPr>
        <p:txBody>
          <a:bodyPr anchor="ctr"/>
          <a:lstStyle>
            <a:lvl1pPr marL="0" indent="0" algn="ctr">
              <a:buNone/>
              <a:defRPr sz="1000">
                <a:solidFill>
                  <a:schemeClr val="bg1"/>
                </a:solidFill>
              </a:defRPr>
            </a:lvl1pPr>
          </a:lstStyle>
          <a:p>
            <a:endParaRPr lang="en-US"/>
          </a:p>
        </p:txBody>
      </p:sp>
      <p:sp>
        <p:nvSpPr>
          <p:cNvPr id="54" name="Text Placeholder 4">
            <a:extLst>
              <a:ext uri="{FF2B5EF4-FFF2-40B4-BE49-F238E27FC236}">
                <a16:creationId xmlns:a16="http://schemas.microsoft.com/office/drawing/2014/main" id="{DDB30345-668D-7644-9577-6C9D8703F3A0}"/>
              </a:ext>
            </a:extLst>
          </p:cNvPr>
          <p:cNvSpPr>
            <a:spLocks noGrp="1"/>
          </p:cNvSpPr>
          <p:nvPr>
            <p:ph type="body" sz="quarter" idx="14"/>
          </p:nvPr>
        </p:nvSpPr>
        <p:spPr>
          <a:xfrm>
            <a:off x="4160525" y="1213084"/>
            <a:ext cx="45720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1100"/>
              <a:buFont typeface="Arial"/>
              <a:buNone/>
              <a:tabLst/>
              <a:defRPr lang="en-US" sz="11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5" name="Text Placeholder 4">
            <a:extLst>
              <a:ext uri="{FF2B5EF4-FFF2-40B4-BE49-F238E27FC236}">
                <a16:creationId xmlns:a16="http://schemas.microsoft.com/office/drawing/2014/main" id="{2A493A30-4E28-714E-8C0D-EBA6451B3F2C}"/>
              </a:ext>
            </a:extLst>
          </p:cNvPr>
          <p:cNvSpPr>
            <a:spLocks noGrp="1"/>
          </p:cNvSpPr>
          <p:nvPr>
            <p:ph type="body" sz="quarter" idx="15"/>
          </p:nvPr>
        </p:nvSpPr>
        <p:spPr>
          <a:xfrm>
            <a:off x="4160525" y="1517916"/>
            <a:ext cx="4572000" cy="11121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6" name="Text Placeholder 4">
            <a:extLst>
              <a:ext uri="{FF2B5EF4-FFF2-40B4-BE49-F238E27FC236}">
                <a16:creationId xmlns:a16="http://schemas.microsoft.com/office/drawing/2014/main" id="{6EFA2078-5998-924A-8228-083274444865}"/>
              </a:ext>
            </a:extLst>
          </p:cNvPr>
          <p:cNvSpPr>
            <a:spLocks noGrp="1"/>
          </p:cNvSpPr>
          <p:nvPr>
            <p:ph type="body" sz="quarter" idx="16"/>
          </p:nvPr>
        </p:nvSpPr>
        <p:spPr>
          <a:xfrm>
            <a:off x="4160525" y="3289266"/>
            <a:ext cx="4572000" cy="11121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7" name="Text Placeholder 4">
            <a:extLst>
              <a:ext uri="{FF2B5EF4-FFF2-40B4-BE49-F238E27FC236}">
                <a16:creationId xmlns:a16="http://schemas.microsoft.com/office/drawing/2014/main" id="{23E06571-31A1-B348-8A57-AA2DDBC16E5E}"/>
              </a:ext>
            </a:extLst>
          </p:cNvPr>
          <p:cNvSpPr>
            <a:spLocks noGrp="1"/>
          </p:cNvSpPr>
          <p:nvPr>
            <p:ph type="body" sz="quarter" idx="17"/>
          </p:nvPr>
        </p:nvSpPr>
        <p:spPr>
          <a:xfrm>
            <a:off x="4160525" y="2984434"/>
            <a:ext cx="45720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1100"/>
              <a:buFont typeface="Arial"/>
              <a:buNone/>
              <a:tabLst/>
              <a:defRPr lang="en-US" sz="11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8" name="Text Placeholder 4">
            <a:extLst>
              <a:ext uri="{FF2B5EF4-FFF2-40B4-BE49-F238E27FC236}">
                <a16:creationId xmlns:a16="http://schemas.microsoft.com/office/drawing/2014/main" id="{EB28E690-7CE1-B743-A3B4-0920BF8EEB21}"/>
              </a:ext>
            </a:extLst>
          </p:cNvPr>
          <p:cNvSpPr>
            <a:spLocks noGrp="1"/>
          </p:cNvSpPr>
          <p:nvPr>
            <p:ph type="body" sz="quarter" idx="18"/>
          </p:nvPr>
        </p:nvSpPr>
        <p:spPr>
          <a:xfrm>
            <a:off x="4160525" y="722229"/>
            <a:ext cx="4572000" cy="2604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1400"/>
              <a:buFont typeface="Arial"/>
              <a:buNone/>
              <a:tabLst/>
              <a:defRPr lang="en-US" sz="14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9" name="Text Placeholder 4">
            <a:extLst>
              <a:ext uri="{FF2B5EF4-FFF2-40B4-BE49-F238E27FC236}">
                <a16:creationId xmlns:a16="http://schemas.microsoft.com/office/drawing/2014/main" id="{A8E7D3B0-786D-364D-B3AB-F41E82CC3009}"/>
              </a:ext>
            </a:extLst>
          </p:cNvPr>
          <p:cNvSpPr>
            <a:spLocks noGrp="1"/>
          </p:cNvSpPr>
          <p:nvPr>
            <p:ph type="body" sz="quarter" idx="19"/>
          </p:nvPr>
        </p:nvSpPr>
        <p:spPr>
          <a:xfrm>
            <a:off x="720750" y="2450042"/>
            <a:ext cx="1554600" cy="183000"/>
          </a:xfrm>
          <a:prstGeom prst="rect">
            <a:avLst/>
          </a:prstGeom>
        </p:spPr>
        <p:txBody>
          <a:bodyPr lIns="0" tIns="0" rIns="0" bIns="0"/>
          <a:lstStyle>
            <a:lvl1pPr marL="6350" marR="0" indent="0" algn="ctr" rtl="0">
              <a:lnSpc>
                <a:spcPct val="100000"/>
              </a:lnSpc>
              <a:spcBef>
                <a:spcPts val="0"/>
              </a:spcBef>
              <a:spcAft>
                <a:spcPts val="0"/>
              </a:spcAft>
              <a:buClr>
                <a:schemeClr val="lt1"/>
              </a:buClr>
              <a:buSzPts val="1200"/>
              <a:buFont typeface="Arial"/>
              <a:buNone/>
              <a:tabLst/>
              <a:defRPr lang="en-US" sz="1200" b="0" i="0" u="none" strike="noStrike" cap="none" dirty="0">
                <a:solidFill>
                  <a:schemeClr val="tx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60" name="Text Placeholder 4">
            <a:extLst>
              <a:ext uri="{FF2B5EF4-FFF2-40B4-BE49-F238E27FC236}">
                <a16:creationId xmlns:a16="http://schemas.microsoft.com/office/drawing/2014/main" id="{4DD90FFA-36D4-F64B-B4CE-6AAFACA9CC4C}"/>
              </a:ext>
            </a:extLst>
          </p:cNvPr>
          <p:cNvSpPr>
            <a:spLocks noGrp="1"/>
          </p:cNvSpPr>
          <p:nvPr>
            <p:ph type="body" sz="quarter" idx="20"/>
          </p:nvPr>
        </p:nvSpPr>
        <p:spPr>
          <a:xfrm>
            <a:off x="720750" y="21717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400"/>
              <a:buFont typeface="Arial"/>
              <a:buNone/>
              <a:tabLst/>
              <a:defRPr lang="en-US" sz="14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3147308560"/>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opics/Agenda">
    <p:spTree>
      <p:nvGrpSpPr>
        <p:cNvPr id="1" name=""/>
        <p:cNvGrpSpPr/>
        <p:nvPr/>
      </p:nvGrpSpPr>
      <p:grpSpPr>
        <a:xfrm>
          <a:off x="0" y="0"/>
          <a:ext cx="0" cy="0"/>
          <a:chOff x="0" y="0"/>
          <a:chExt cx="0" cy="0"/>
        </a:xfrm>
      </p:grpSpPr>
      <p:sp>
        <p:nvSpPr>
          <p:cNvPr id="2" name="Google Shape;588;p22">
            <a:extLst>
              <a:ext uri="{FF2B5EF4-FFF2-40B4-BE49-F238E27FC236}">
                <a16:creationId xmlns:a16="http://schemas.microsoft.com/office/drawing/2014/main" id="{9B3F5E28-B18C-B14A-9B14-6A94C72F0C18}"/>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3" name="Google Shape;589;p22">
            <a:extLst>
              <a:ext uri="{FF2B5EF4-FFF2-40B4-BE49-F238E27FC236}">
                <a16:creationId xmlns:a16="http://schemas.microsoft.com/office/drawing/2014/main" id="{8D91A877-E848-724D-8821-0F7861411C96}"/>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590;p22">
            <a:extLst>
              <a:ext uri="{FF2B5EF4-FFF2-40B4-BE49-F238E27FC236}">
                <a16:creationId xmlns:a16="http://schemas.microsoft.com/office/drawing/2014/main" id="{14613A79-62D5-2A47-AC4A-370199A7D7B5}"/>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Calibri"/>
                <a:ea typeface="Calibri"/>
                <a:cs typeface="Calibri"/>
                <a:sym typeface="Calibri"/>
              </a:rPr>
              <a:t>‹#›</a:t>
            </a:fld>
            <a:endParaRPr sz="700">
              <a:solidFill>
                <a:schemeClr val="dk1"/>
              </a:solidFill>
              <a:latin typeface="Calibri"/>
              <a:ea typeface="Calibri"/>
              <a:cs typeface="Calibri"/>
              <a:sym typeface="Calibri"/>
            </a:endParaRPr>
          </a:p>
        </p:txBody>
      </p:sp>
      <p:sp>
        <p:nvSpPr>
          <p:cNvPr id="5" name="Google Shape;597;p22">
            <a:extLst>
              <a:ext uri="{FF2B5EF4-FFF2-40B4-BE49-F238E27FC236}">
                <a16:creationId xmlns:a16="http://schemas.microsoft.com/office/drawing/2014/main" id="{8373D432-D2C8-FD49-B0DD-E02710B8906E}"/>
              </a:ext>
            </a:extLst>
          </p:cNvPr>
          <p:cNvSpPr/>
          <p:nvPr userDrawn="1"/>
        </p:nvSpPr>
        <p:spPr>
          <a:xfrm rot="5400000" flipH="1">
            <a:off x="8245407" y="-63326"/>
            <a:ext cx="843246" cy="953938"/>
          </a:xfrm>
          <a:custGeom>
            <a:avLst/>
            <a:gdLst/>
            <a:ahLst/>
            <a:cxnLst/>
            <a:rect l="l" t="t" r="r" b="b"/>
            <a:pathLst>
              <a:path w="843246" h="953938" extrusionOk="0">
                <a:moveTo>
                  <a:pt x="843246" y="953827"/>
                </a:moveTo>
                <a:lnTo>
                  <a:pt x="843246" y="756569"/>
                </a:lnTo>
                <a:lnTo>
                  <a:pt x="842143" y="756680"/>
                </a:lnTo>
                <a:cubicBezTo>
                  <a:pt x="485983" y="756680"/>
                  <a:pt x="197258" y="467955"/>
                  <a:pt x="197258" y="111795"/>
                </a:cubicBezTo>
                <a:lnTo>
                  <a:pt x="214160" y="0"/>
                </a:lnTo>
                <a:lnTo>
                  <a:pt x="11270" y="0"/>
                </a:lnTo>
                <a:lnTo>
                  <a:pt x="0" y="111795"/>
                </a:lnTo>
                <a:cubicBezTo>
                  <a:pt x="0" y="576898"/>
                  <a:pt x="377040" y="953938"/>
                  <a:pt x="842143" y="953938"/>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cxnSp>
        <p:nvCxnSpPr>
          <p:cNvPr id="6" name="Google Shape;628;p22">
            <a:extLst>
              <a:ext uri="{FF2B5EF4-FFF2-40B4-BE49-F238E27FC236}">
                <a16:creationId xmlns:a16="http://schemas.microsoft.com/office/drawing/2014/main" id="{F0266E6D-FE5C-9847-9E8E-6D541330FDA5}"/>
              </a:ext>
            </a:extLst>
          </p:cNvPr>
          <p:cNvCxnSpPr/>
          <p:nvPr userDrawn="1"/>
        </p:nvCxnSpPr>
        <p:spPr>
          <a:xfrm>
            <a:off x="4565794" y="1265075"/>
            <a:ext cx="0" cy="3135000"/>
          </a:xfrm>
          <a:prstGeom prst="straightConnector1">
            <a:avLst/>
          </a:prstGeom>
          <a:noFill/>
          <a:ln w="9525" cap="flat" cmpd="sng">
            <a:solidFill>
              <a:schemeClr val="tx2"/>
            </a:solidFill>
            <a:prstDash val="dot"/>
            <a:round/>
            <a:headEnd type="none" w="med" len="med"/>
            <a:tailEnd type="none" w="med" len="med"/>
          </a:ln>
        </p:spPr>
      </p:cxnSp>
      <p:grpSp>
        <p:nvGrpSpPr>
          <p:cNvPr id="7" name="Group 6">
            <a:extLst>
              <a:ext uri="{FF2B5EF4-FFF2-40B4-BE49-F238E27FC236}">
                <a16:creationId xmlns:a16="http://schemas.microsoft.com/office/drawing/2014/main" id="{E20C9778-8C40-9249-A9A4-99F676AA3ABC}"/>
              </a:ext>
            </a:extLst>
          </p:cNvPr>
          <p:cNvGrpSpPr/>
          <p:nvPr userDrawn="1"/>
        </p:nvGrpSpPr>
        <p:grpSpPr>
          <a:xfrm>
            <a:off x="0" y="5111100"/>
            <a:ext cx="9134675" cy="32400"/>
            <a:chOff x="0" y="5111100"/>
            <a:chExt cx="9134675" cy="32400"/>
          </a:xfrm>
        </p:grpSpPr>
        <p:sp>
          <p:nvSpPr>
            <p:cNvPr id="8" name="Google Shape;455;p14">
              <a:extLst>
                <a:ext uri="{FF2B5EF4-FFF2-40B4-BE49-F238E27FC236}">
                  <a16:creationId xmlns:a16="http://schemas.microsoft.com/office/drawing/2014/main" id="{B75994F3-E2A2-E347-AFD1-442D1E33295B}"/>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6;p14">
              <a:extLst>
                <a:ext uri="{FF2B5EF4-FFF2-40B4-BE49-F238E27FC236}">
                  <a16:creationId xmlns:a16="http://schemas.microsoft.com/office/drawing/2014/main" id="{0773C8D4-0D89-3742-9F05-AC59BC1A2B08}"/>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7;p14">
              <a:extLst>
                <a:ext uri="{FF2B5EF4-FFF2-40B4-BE49-F238E27FC236}">
                  <a16:creationId xmlns:a16="http://schemas.microsoft.com/office/drawing/2014/main" id="{EB8F3588-00C1-E04E-99A9-46E0C5A46DAD}"/>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8;p14">
              <a:extLst>
                <a:ext uri="{FF2B5EF4-FFF2-40B4-BE49-F238E27FC236}">
                  <a16:creationId xmlns:a16="http://schemas.microsoft.com/office/drawing/2014/main" id="{EA383E46-E0EF-9E40-8191-265C78CD7F90}"/>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459;p14">
              <a:extLst>
                <a:ext uri="{FF2B5EF4-FFF2-40B4-BE49-F238E27FC236}">
                  <a16:creationId xmlns:a16="http://schemas.microsoft.com/office/drawing/2014/main" id="{FEE1FC13-A2F5-8D41-9EF1-21C2BE0D92F1}"/>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457;p14">
              <a:extLst>
                <a:ext uri="{FF2B5EF4-FFF2-40B4-BE49-F238E27FC236}">
                  <a16:creationId xmlns:a16="http://schemas.microsoft.com/office/drawing/2014/main" id="{7586E76E-8CB8-0E44-B127-46DF1306E769}"/>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4" name="Text Placeholder 4">
            <a:extLst>
              <a:ext uri="{FF2B5EF4-FFF2-40B4-BE49-F238E27FC236}">
                <a16:creationId xmlns:a16="http://schemas.microsoft.com/office/drawing/2014/main" id="{92CD1756-6B3F-584F-9CA7-A7C6E002D1D2}"/>
              </a:ext>
            </a:extLst>
          </p:cNvPr>
          <p:cNvSpPr>
            <a:spLocks noGrp="1"/>
          </p:cNvSpPr>
          <p:nvPr>
            <p:ph type="body" sz="quarter" idx="169"/>
          </p:nvPr>
        </p:nvSpPr>
        <p:spPr>
          <a:xfrm>
            <a:off x="395288" y="126507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5" name="Text Placeholder 4">
            <a:extLst>
              <a:ext uri="{FF2B5EF4-FFF2-40B4-BE49-F238E27FC236}">
                <a16:creationId xmlns:a16="http://schemas.microsoft.com/office/drawing/2014/main" id="{65D76BCB-6897-0840-89B6-CF883BFC012C}"/>
              </a:ext>
            </a:extLst>
          </p:cNvPr>
          <p:cNvSpPr>
            <a:spLocks noGrp="1"/>
          </p:cNvSpPr>
          <p:nvPr>
            <p:ph type="body" sz="quarter" idx="170"/>
          </p:nvPr>
        </p:nvSpPr>
        <p:spPr>
          <a:xfrm>
            <a:off x="759928" y="126507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16" name="Text Placeholder 4">
            <a:extLst>
              <a:ext uri="{FF2B5EF4-FFF2-40B4-BE49-F238E27FC236}">
                <a16:creationId xmlns:a16="http://schemas.microsoft.com/office/drawing/2014/main" id="{7A8C0E96-CF5B-0141-A8E1-7FF5754EEDE0}"/>
              </a:ext>
            </a:extLst>
          </p:cNvPr>
          <p:cNvSpPr>
            <a:spLocks noGrp="1"/>
          </p:cNvSpPr>
          <p:nvPr>
            <p:ph type="body" sz="quarter" idx="171"/>
          </p:nvPr>
        </p:nvSpPr>
        <p:spPr>
          <a:xfrm>
            <a:off x="1000789" y="126507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17" name="Text Placeholder 4">
            <a:extLst>
              <a:ext uri="{FF2B5EF4-FFF2-40B4-BE49-F238E27FC236}">
                <a16:creationId xmlns:a16="http://schemas.microsoft.com/office/drawing/2014/main" id="{12A4ED79-F0CF-0147-A8E1-191B90DD86CD}"/>
              </a:ext>
            </a:extLst>
          </p:cNvPr>
          <p:cNvSpPr>
            <a:spLocks noGrp="1"/>
          </p:cNvSpPr>
          <p:nvPr>
            <p:ph type="body" sz="quarter" idx="172"/>
          </p:nvPr>
        </p:nvSpPr>
        <p:spPr>
          <a:xfrm>
            <a:off x="395288" y="1968800"/>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8" name="Text Placeholder 4">
            <a:extLst>
              <a:ext uri="{FF2B5EF4-FFF2-40B4-BE49-F238E27FC236}">
                <a16:creationId xmlns:a16="http://schemas.microsoft.com/office/drawing/2014/main" id="{42816E64-26D1-444F-B6FF-80FD830F00AB}"/>
              </a:ext>
            </a:extLst>
          </p:cNvPr>
          <p:cNvSpPr>
            <a:spLocks noGrp="1"/>
          </p:cNvSpPr>
          <p:nvPr>
            <p:ph type="body" sz="quarter" idx="173"/>
          </p:nvPr>
        </p:nvSpPr>
        <p:spPr>
          <a:xfrm>
            <a:off x="759928" y="1968800"/>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19" name="Text Placeholder 4">
            <a:extLst>
              <a:ext uri="{FF2B5EF4-FFF2-40B4-BE49-F238E27FC236}">
                <a16:creationId xmlns:a16="http://schemas.microsoft.com/office/drawing/2014/main" id="{8D3CD546-3029-634B-933E-0AD744333DDC}"/>
              </a:ext>
            </a:extLst>
          </p:cNvPr>
          <p:cNvSpPr>
            <a:spLocks noGrp="1"/>
          </p:cNvSpPr>
          <p:nvPr>
            <p:ph type="body" sz="quarter" idx="174"/>
          </p:nvPr>
        </p:nvSpPr>
        <p:spPr>
          <a:xfrm>
            <a:off x="1000789" y="1968800"/>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0" name="Text Placeholder 4">
            <a:extLst>
              <a:ext uri="{FF2B5EF4-FFF2-40B4-BE49-F238E27FC236}">
                <a16:creationId xmlns:a16="http://schemas.microsoft.com/office/drawing/2014/main" id="{F4B381DA-E161-C544-B07E-23E9B47C538B}"/>
              </a:ext>
            </a:extLst>
          </p:cNvPr>
          <p:cNvSpPr>
            <a:spLocks noGrp="1"/>
          </p:cNvSpPr>
          <p:nvPr>
            <p:ph type="body" sz="quarter" idx="175"/>
          </p:nvPr>
        </p:nvSpPr>
        <p:spPr>
          <a:xfrm>
            <a:off x="395288" y="267252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1" name="Text Placeholder 4">
            <a:extLst>
              <a:ext uri="{FF2B5EF4-FFF2-40B4-BE49-F238E27FC236}">
                <a16:creationId xmlns:a16="http://schemas.microsoft.com/office/drawing/2014/main" id="{2A2B1312-6D28-1C4B-B997-2DBDAF120742}"/>
              </a:ext>
            </a:extLst>
          </p:cNvPr>
          <p:cNvSpPr>
            <a:spLocks noGrp="1"/>
          </p:cNvSpPr>
          <p:nvPr>
            <p:ph type="body" sz="quarter" idx="176"/>
          </p:nvPr>
        </p:nvSpPr>
        <p:spPr>
          <a:xfrm>
            <a:off x="759928" y="267252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2" name="Text Placeholder 4">
            <a:extLst>
              <a:ext uri="{FF2B5EF4-FFF2-40B4-BE49-F238E27FC236}">
                <a16:creationId xmlns:a16="http://schemas.microsoft.com/office/drawing/2014/main" id="{94525019-FC8E-9D46-B1C9-EC3453A43705}"/>
              </a:ext>
            </a:extLst>
          </p:cNvPr>
          <p:cNvSpPr>
            <a:spLocks noGrp="1"/>
          </p:cNvSpPr>
          <p:nvPr>
            <p:ph type="body" sz="quarter" idx="177"/>
          </p:nvPr>
        </p:nvSpPr>
        <p:spPr>
          <a:xfrm>
            <a:off x="1000789" y="267252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3" name="Text Placeholder 4">
            <a:extLst>
              <a:ext uri="{FF2B5EF4-FFF2-40B4-BE49-F238E27FC236}">
                <a16:creationId xmlns:a16="http://schemas.microsoft.com/office/drawing/2014/main" id="{7BED04EA-E309-0F45-BC0A-667A9A9498F2}"/>
              </a:ext>
            </a:extLst>
          </p:cNvPr>
          <p:cNvSpPr>
            <a:spLocks noGrp="1"/>
          </p:cNvSpPr>
          <p:nvPr>
            <p:ph type="body" sz="quarter" idx="178"/>
          </p:nvPr>
        </p:nvSpPr>
        <p:spPr>
          <a:xfrm>
            <a:off x="395288" y="3376250"/>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4" name="Text Placeholder 4">
            <a:extLst>
              <a:ext uri="{FF2B5EF4-FFF2-40B4-BE49-F238E27FC236}">
                <a16:creationId xmlns:a16="http://schemas.microsoft.com/office/drawing/2014/main" id="{C1B3DD8B-6DC4-3C4E-B5BD-D8AFA35E679E}"/>
              </a:ext>
            </a:extLst>
          </p:cNvPr>
          <p:cNvSpPr>
            <a:spLocks noGrp="1"/>
          </p:cNvSpPr>
          <p:nvPr>
            <p:ph type="body" sz="quarter" idx="179"/>
          </p:nvPr>
        </p:nvSpPr>
        <p:spPr>
          <a:xfrm>
            <a:off x="759928" y="3376250"/>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5" name="Text Placeholder 4">
            <a:extLst>
              <a:ext uri="{FF2B5EF4-FFF2-40B4-BE49-F238E27FC236}">
                <a16:creationId xmlns:a16="http://schemas.microsoft.com/office/drawing/2014/main" id="{CBB0D593-94DD-7442-84BA-F8F4EDB447C4}"/>
              </a:ext>
            </a:extLst>
          </p:cNvPr>
          <p:cNvSpPr>
            <a:spLocks noGrp="1"/>
          </p:cNvSpPr>
          <p:nvPr>
            <p:ph type="body" sz="quarter" idx="180"/>
          </p:nvPr>
        </p:nvSpPr>
        <p:spPr>
          <a:xfrm>
            <a:off x="1000789" y="3376250"/>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6" name="Text Placeholder 4">
            <a:extLst>
              <a:ext uri="{FF2B5EF4-FFF2-40B4-BE49-F238E27FC236}">
                <a16:creationId xmlns:a16="http://schemas.microsoft.com/office/drawing/2014/main" id="{D119979C-73CD-6744-B525-35AD5F066561}"/>
              </a:ext>
            </a:extLst>
          </p:cNvPr>
          <p:cNvSpPr>
            <a:spLocks noGrp="1"/>
          </p:cNvSpPr>
          <p:nvPr>
            <p:ph type="body" sz="quarter" idx="181"/>
          </p:nvPr>
        </p:nvSpPr>
        <p:spPr>
          <a:xfrm>
            <a:off x="395288" y="407997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7" name="Text Placeholder 4">
            <a:extLst>
              <a:ext uri="{FF2B5EF4-FFF2-40B4-BE49-F238E27FC236}">
                <a16:creationId xmlns:a16="http://schemas.microsoft.com/office/drawing/2014/main" id="{350BF056-D013-2C42-AE56-9D8BEDEE2B02}"/>
              </a:ext>
            </a:extLst>
          </p:cNvPr>
          <p:cNvSpPr>
            <a:spLocks noGrp="1"/>
          </p:cNvSpPr>
          <p:nvPr>
            <p:ph type="body" sz="quarter" idx="182"/>
          </p:nvPr>
        </p:nvSpPr>
        <p:spPr>
          <a:xfrm>
            <a:off x="759928" y="407997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8" name="Text Placeholder 4">
            <a:extLst>
              <a:ext uri="{FF2B5EF4-FFF2-40B4-BE49-F238E27FC236}">
                <a16:creationId xmlns:a16="http://schemas.microsoft.com/office/drawing/2014/main" id="{5419936B-DD09-D046-A658-6A8718FF6EEE}"/>
              </a:ext>
            </a:extLst>
          </p:cNvPr>
          <p:cNvSpPr>
            <a:spLocks noGrp="1"/>
          </p:cNvSpPr>
          <p:nvPr>
            <p:ph type="body" sz="quarter" idx="183"/>
          </p:nvPr>
        </p:nvSpPr>
        <p:spPr>
          <a:xfrm>
            <a:off x="1000789" y="407997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9" name="Text Placeholder 4">
            <a:extLst>
              <a:ext uri="{FF2B5EF4-FFF2-40B4-BE49-F238E27FC236}">
                <a16:creationId xmlns:a16="http://schemas.microsoft.com/office/drawing/2014/main" id="{F31E3E5C-5EB3-B042-AEBF-568EFD1B66FA}"/>
              </a:ext>
            </a:extLst>
          </p:cNvPr>
          <p:cNvSpPr>
            <a:spLocks noGrp="1"/>
          </p:cNvSpPr>
          <p:nvPr>
            <p:ph type="body" sz="quarter" idx="184"/>
          </p:nvPr>
        </p:nvSpPr>
        <p:spPr>
          <a:xfrm>
            <a:off x="4838900" y="126507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0" name="Text Placeholder 4">
            <a:extLst>
              <a:ext uri="{FF2B5EF4-FFF2-40B4-BE49-F238E27FC236}">
                <a16:creationId xmlns:a16="http://schemas.microsoft.com/office/drawing/2014/main" id="{CB39F026-9D22-1245-B371-5D14F7FFAE59}"/>
              </a:ext>
            </a:extLst>
          </p:cNvPr>
          <p:cNvSpPr>
            <a:spLocks noGrp="1"/>
          </p:cNvSpPr>
          <p:nvPr>
            <p:ph type="body" sz="quarter" idx="185"/>
          </p:nvPr>
        </p:nvSpPr>
        <p:spPr>
          <a:xfrm>
            <a:off x="5203540" y="126507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1" name="Text Placeholder 4">
            <a:extLst>
              <a:ext uri="{FF2B5EF4-FFF2-40B4-BE49-F238E27FC236}">
                <a16:creationId xmlns:a16="http://schemas.microsoft.com/office/drawing/2014/main" id="{C4DDB14F-5556-2946-8DA0-65A321F06190}"/>
              </a:ext>
            </a:extLst>
          </p:cNvPr>
          <p:cNvSpPr>
            <a:spLocks noGrp="1"/>
          </p:cNvSpPr>
          <p:nvPr>
            <p:ph type="body" sz="quarter" idx="186"/>
          </p:nvPr>
        </p:nvSpPr>
        <p:spPr>
          <a:xfrm>
            <a:off x="5444401" y="126507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2" name="Text Placeholder 4">
            <a:extLst>
              <a:ext uri="{FF2B5EF4-FFF2-40B4-BE49-F238E27FC236}">
                <a16:creationId xmlns:a16="http://schemas.microsoft.com/office/drawing/2014/main" id="{E66C02C7-BEF6-E346-BAA3-D97E796390B8}"/>
              </a:ext>
            </a:extLst>
          </p:cNvPr>
          <p:cNvSpPr>
            <a:spLocks noGrp="1"/>
          </p:cNvSpPr>
          <p:nvPr>
            <p:ph type="body" sz="quarter" idx="187"/>
          </p:nvPr>
        </p:nvSpPr>
        <p:spPr>
          <a:xfrm>
            <a:off x="4838900" y="1968800"/>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3" name="Text Placeholder 4">
            <a:extLst>
              <a:ext uri="{FF2B5EF4-FFF2-40B4-BE49-F238E27FC236}">
                <a16:creationId xmlns:a16="http://schemas.microsoft.com/office/drawing/2014/main" id="{2E7D56B6-9579-5248-9835-247B49E1B6BF}"/>
              </a:ext>
            </a:extLst>
          </p:cNvPr>
          <p:cNvSpPr>
            <a:spLocks noGrp="1"/>
          </p:cNvSpPr>
          <p:nvPr>
            <p:ph type="body" sz="quarter" idx="188"/>
          </p:nvPr>
        </p:nvSpPr>
        <p:spPr>
          <a:xfrm>
            <a:off x="5203540" y="1968800"/>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4" name="Text Placeholder 4">
            <a:extLst>
              <a:ext uri="{FF2B5EF4-FFF2-40B4-BE49-F238E27FC236}">
                <a16:creationId xmlns:a16="http://schemas.microsoft.com/office/drawing/2014/main" id="{52F976AD-0460-D048-8137-BA0ADCD75717}"/>
              </a:ext>
            </a:extLst>
          </p:cNvPr>
          <p:cNvSpPr>
            <a:spLocks noGrp="1"/>
          </p:cNvSpPr>
          <p:nvPr>
            <p:ph type="body" sz="quarter" idx="189"/>
          </p:nvPr>
        </p:nvSpPr>
        <p:spPr>
          <a:xfrm>
            <a:off x="5444401" y="1968800"/>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5" name="Text Placeholder 4">
            <a:extLst>
              <a:ext uri="{FF2B5EF4-FFF2-40B4-BE49-F238E27FC236}">
                <a16:creationId xmlns:a16="http://schemas.microsoft.com/office/drawing/2014/main" id="{20A5B947-023A-AE46-B756-AD8234FAD0EA}"/>
              </a:ext>
            </a:extLst>
          </p:cNvPr>
          <p:cNvSpPr>
            <a:spLocks noGrp="1"/>
          </p:cNvSpPr>
          <p:nvPr>
            <p:ph type="body" sz="quarter" idx="190"/>
          </p:nvPr>
        </p:nvSpPr>
        <p:spPr>
          <a:xfrm>
            <a:off x="4838900" y="267252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6" name="Text Placeholder 4">
            <a:extLst>
              <a:ext uri="{FF2B5EF4-FFF2-40B4-BE49-F238E27FC236}">
                <a16:creationId xmlns:a16="http://schemas.microsoft.com/office/drawing/2014/main" id="{D3D7B472-446F-D547-AAE3-DE6BADB7DB1F}"/>
              </a:ext>
            </a:extLst>
          </p:cNvPr>
          <p:cNvSpPr>
            <a:spLocks noGrp="1"/>
          </p:cNvSpPr>
          <p:nvPr>
            <p:ph type="body" sz="quarter" idx="191"/>
          </p:nvPr>
        </p:nvSpPr>
        <p:spPr>
          <a:xfrm>
            <a:off x="5203540" y="267252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7" name="Text Placeholder 4">
            <a:extLst>
              <a:ext uri="{FF2B5EF4-FFF2-40B4-BE49-F238E27FC236}">
                <a16:creationId xmlns:a16="http://schemas.microsoft.com/office/drawing/2014/main" id="{21867FB1-2EA9-5F48-8A94-8DE6F638FC6B}"/>
              </a:ext>
            </a:extLst>
          </p:cNvPr>
          <p:cNvSpPr>
            <a:spLocks noGrp="1"/>
          </p:cNvSpPr>
          <p:nvPr>
            <p:ph type="body" sz="quarter" idx="192"/>
          </p:nvPr>
        </p:nvSpPr>
        <p:spPr>
          <a:xfrm>
            <a:off x="5444401" y="267252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8" name="Text Placeholder 4">
            <a:extLst>
              <a:ext uri="{FF2B5EF4-FFF2-40B4-BE49-F238E27FC236}">
                <a16:creationId xmlns:a16="http://schemas.microsoft.com/office/drawing/2014/main" id="{0E836C4A-2BBA-734D-B8CA-ED83F006A96A}"/>
              </a:ext>
            </a:extLst>
          </p:cNvPr>
          <p:cNvSpPr>
            <a:spLocks noGrp="1"/>
          </p:cNvSpPr>
          <p:nvPr>
            <p:ph type="body" sz="quarter" idx="193"/>
          </p:nvPr>
        </p:nvSpPr>
        <p:spPr>
          <a:xfrm>
            <a:off x="4838900" y="3376250"/>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9" name="Text Placeholder 4">
            <a:extLst>
              <a:ext uri="{FF2B5EF4-FFF2-40B4-BE49-F238E27FC236}">
                <a16:creationId xmlns:a16="http://schemas.microsoft.com/office/drawing/2014/main" id="{1B4C93A6-9A55-5940-9481-DA740BBA33C2}"/>
              </a:ext>
            </a:extLst>
          </p:cNvPr>
          <p:cNvSpPr>
            <a:spLocks noGrp="1"/>
          </p:cNvSpPr>
          <p:nvPr>
            <p:ph type="body" sz="quarter" idx="194"/>
          </p:nvPr>
        </p:nvSpPr>
        <p:spPr>
          <a:xfrm>
            <a:off x="5203540" y="3376250"/>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40" name="Text Placeholder 4">
            <a:extLst>
              <a:ext uri="{FF2B5EF4-FFF2-40B4-BE49-F238E27FC236}">
                <a16:creationId xmlns:a16="http://schemas.microsoft.com/office/drawing/2014/main" id="{A366D6AA-DB3E-5845-83B1-F8749C32EEAA}"/>
              </a:ext>
            </a:extLst>
          </p:cNvPr>
          <p:cNvSpPr>
            <a:spLocks noGrp="1"/>
          </p:cNvSpPr>
          <p:nvPr>
            <p:ph type="body" sz="quarter" idx="195"/>
          </p:nvPr>
        </p:nvSpPr>
        <p:spPr>
          <a:xfrm>
            <a:off x="5444401" y="3376250"/>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41" name="Text Placeholder 4">
            <a:extLst>
              <a:ext uri="{FF2B5EF4-FFF2-40B4-BE49-F238E27FC236}">
                <a16:creationId xmlns:a16="http://schemas.microsoft.com/office/drawing/2014/main" id="{82D06B5A-AADD-2C4D-8F18-4BA3A2FCEE18}"/>
              </a:ext>
            </a:extLst>
          </p:cNvPr>
          <p:cNvSpPr>
            <a:spLocks noGrp="1"/>
          </p:cNvSpPr>
          <p:nvPr>
            <p:ph type="body" sz="quarter" idx="196"/>
          </p:nvPr>
        </p:nvSpPr>
        <p:spPr>
          <a:xfrm>
            <a:off x="4838900" y="4079975"/>
            <a:ext cx="365700" cy="3201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2" name="Text Placeholder 4">
            <a:extLst>
              <a:ext uri="{FF2B5EF4-FFF2-40B4-BE49-F238E27FC236}">
                <a16:creationId xmlns:a16="http://schemas.microsoft.com/office/drawing/2014/main" id="{AEB4A4CE-13B9-3546-B63C-3D87EF55AC53}"/>
              </a:ext>
            </a:extLst>
          </p:cNvPr>
          <p:cNvSpPr>
            <a:spLocks noGrp="1"/>
          </p:cNvSpPr>
          <p:nvPr>
            <p:ph type="body" sz="quarter" idx="197"/>
          </p:nvPr>
        </p:nvSpPr>
        <p:spPr>
          <a:xfrm>
            <a:off x="5203540" y="4079975"/>
            <a:ext cx="101700" cy="3201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43" name="Text Placeholder 4">
            <a:extLst>
              <a:ext uri="{FF2B5EF4-FFF2-40B4-BE49-F238E27FC236}">
                <a16:creationId xmlns:a16="http://schemas.microsoft.com/office/drawing/2014/main" id="{BF2A6314-E436-D94C-9CCC-F7998DEA21DB}"/>
              </a:ext>
            </a:extLst>
          </p:cNvPr>
          <p:cNvSpPr>
            <a:spLocks noGrp="1"/>
          </p:cNvSpPr>
          <p:nvPr>
            <p:ph type="body" sz="quarter" idx="198"/>
          </p:nvPr>
        </p:nvSpPr>
        <p:spPr>
          <a:xfrm>
            <a:off x="5444401" y="4079975"/>
            <a:ext cx="3291900" cy="3201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46" name="Text Placeholder 4">
            <a:extLst>
              <a:ext uri="{FF2B5EF4-FFF2-40B4-BE49-F238E27FC236}">
                <a16:creationId xmlns:a16="http://schemas.microsoft.com/office/drawing/2014/main" id="{13AD1C61-71A3-024F-AC9F-F706F7D786AD}"/>
              </a:ext>
            </a:extLst>
          </p:cNvPr>
          <p:cNvSpPr>
            <a:spLocks noGrp="1"/>
          </p:cNvSpPr>
          <p:nvPr>
            <p:ph type="body" sz="quarter" idx="199"/>
          </p:nvPr>
        </p:nvSpPr>
        <p:spPr>
          <a:xfrm>
            <a:off x="395289" y="372600"/>
            <a:ext cx="7694104"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3293719939"/>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opics/Agenda - One Column">
    <p:spTree>
      <p:nvGrpSpPr>
        <p:cNvPr id="1" name=""/>
        <p:cNvGrpSpPr/>
        <p:nvPr/>
      </p:nvGrpSpPr>
      <p:grpSpPr>
        <a:xfrm>
          <a:off x="0" y="0"/>
          <a:ext cx="0" cy="0"/>
          <a:chOff x="0" y="0"/>
          <a:chExt cx="0" cy="0"/>
        </a:xfrm>
      </p:grpSpPr>
      <p:sp>
        <p:nvSpPr>
          <p:cNvPr id="2" name="Google Shape;547;p21">
            <a:extLst>
              <a:ext uri="{FF2B5EF4-FFF2-40B4-BE49-F238E27FC236}">
                <a16:creationId xmlns:a16="http://schemas.microsoft.com/office/drawing/2014/main" id="{85171889-4CE1-8E45-A58A-5A6A8E40B73B}"/>
              </a:ext>
            </a:extLst>
          </p:cNvPr>
          <p:cNvSpPr/>
          <p:nvPr userDrawn="1"/>
        </p:nvSpPr>
        <p:spPr>
          <a:xfrm>
            <a:off x="2" y="0"/>
            <a:ext cx="226157" cy="260447"/>
          </a:xfrm>
          <a:custGeom>
            <a:avLst/>
            <a:gdLst/>
            <a:ahLst/>
            <a:cxnLst/>
            <a:rect l="l" t="t" r="r" b="b"/>
            <a:pathLst>
              <a:path w="1675237" h="1929234" extrusionOk="0">
                <a:moveTo>
                  <a:pt x="461556" y="1897854"/>
                </a:moveTo>
                <a:lnTo>
                  <a:pt x="469774" y="1899513"/>
                </a:lnTo>
                <a:lnTo>
                  <a:pt x="443985" y="1904118"/>
                </a:lnTo>
                <a:lnTo>
                  <a:pt x="449737" y="1900240"/>
                </a:lnTo>
                <a:cubicBezTo>
                  <a:pt x="453370" y="1898704"/>
                  <a:pt x="457364" y="1897854"/>
                  <a:pt x="461556" y="1897854"/>
                </a:cubicBezTo>
                <a:close/>
                <a:moveTo>
                  <a:pt x="389002" y="1897854"/>
                </a:moveTo>
                <a:cubicBezTo>
                  <a:pt x="397386" y="1897854"/>
                  <a:pt x="404977" y="1901253"/>
                  <a:pt x="410472" y="1906747"/>
                </a:cubicBezTo>
                <a:lnTo>
                  <a:pt x="411766" y="1909872"/>
                </a:lnTo>
                <a:lnTo>
                  <a:pt x="400388" y="1911904"/>
                </a:lnTo>
                <a:lnTo>
                  <a:pt x="363451" y="1916598"/>
                </a:lnTo>
                <a:lnTo>
                  <a:pt x="367531" y="1906747"/>
                </a:lnTo>
                <a:cubicBezTo>
                  <a:pt x="373026" y="1901253"/>
                  <a:pt x="380617" y="1897854"/>
                  <a:pt x="389002" y="1897854"/>
                </a:cubicBezTo>
                <a:close/>
                <a:moveTo>
                  <a:pt x="316447" y="1897854"/>
                </a:moveTo>
                <a:cubicBezTo>
                  <a:pt x="324832" y="1897854"/>
                  <a:pt x="332422" y="1901253"/>
                  <a:pt x="337917" y="1906747"/>
                </a:cubicBezTo>
                <a:lnTo>
                  <a:pt x="343070" y="1919187"/>
                </a:lnTo>
                <a:lnTo>
                  <a:pt x="325117" y="1921469"/>
                </a:lnTo>
                <a:lnTo>
                  <a:pt x="287700" y="1924314"/>
                </a:lnTo>
                <a:lnTo>
                  <a:pt x="294977" y="1906747"/>
                </a:lnTo>
                <a:cubicBezTo>
                  <a:pt x="300471" y="1901253"/>
                  <a:pt x="308062" y="1897854"/>
                  <a:pt x="316447" y="1897854"/>
                </a:cubicBezTo>
                <a:close/>
                <a:moveTo>
                  <a:pt x="243892" y="1897854"/>
                </a:moveTo>
                <a:cubicBezTo>
                  <a:pt x="252277" y="1897854"/>
                  <a:pt x="259868" y="1901253"/>
                  <a:pt x="265363" y="1906747"/>
                </a:cubicBezTo>
                <a:lnTo>
                  <a:pt x="273099" y="1925425"/>
                </a:lnTo>
                <a:lnTo>
                  <a:pt x="248735" y="1927277"/>
                </a:lnTo>
                <a:lnTo>
                  <a:pt x="213550" y="1928167"/>
                </a:lnTo>
                <a:lnTo>
                  <a:pt x="222422" y="1906747"/>
                </a:lnTo>
                <a:cubicBezTo>
                  <a:pt x="227917" y="1901253"/>
                  <a:pt x="235508" y="1897854"/>
                  <a:pt x="243892" y="1897854"/>
                </a:cubicBezTo>
                <a:close/>
                <a:moveTo>
                  <a:pt x="171339" y="1897854"/>
                </a:moveTo>
                <a:cubicBezTo>
                  <a:pt x="188107" y="1897854"/>
                  <a:pt x="201701" y="1911448"/>
                  <a:pt x="201701" y="1928218"/>
                </a:cubicBezTo>
                <a:lnTo>
                  <a:pt x="201597" y="1928469"/>
                </a:lnTo>
                <a:lnTo>
                  <a:pt x="171336" y="1929234"/>
                </a:lnTo>
                <a:lnTo>
                  <a:pt x="141087" y="1928469"/>
                </a:lnTo>
                <a:lnTo>
                  <a:pt x="140982" y="1928218"/>
                </a:lnTo>
                <a:cubicBezTo>
                  <a:pt x="140982" y="1911448"/>
                  <a:pt x="154577" y="1897854"/>
                  <a:pt x="171339" y="1897854"/>
                </a:cubicBezTo>
                <a:close/>
                <a:moveTo>
                  <a:pt x="98792" y="1897854"/>
                </a:moveTo>
                <a:cubicBezTo>
                  <a:pt x="107177" y="1897854"/>
                  <a:pt x="114768" y="1901253"/>
                  <a:pt x="120263" y="1906747"/>
                </a:cubicBezTo>
                <a:lnTo>
                  <a:pt x="129135" y="1928167"/>
                </a:lnTo>
                <a:lnTo>
                  <a:pt x="93938" y="1927277"/>
                </a:lnTo>
                <a:lnTo>
                  <a:pt x="69586" y="1925425"/>
                </a:lnTo>
                <a:lnTo>
                  <a:pt x="77322" y="1906747"/>
                </a:lnTo>
                <a:cubicBezTo>
                  <a:pt x="82817" y="1901253"/>
                  <a:pt x="90408" y="1897854"/>
                  <a:pt x="98792" y="1897854"/>
                </a:cubicBezTo>
                <a:close/>
                <a:moveTo>
                  <a:pt x="26239" y="1897854"/>
                </a:moveTo>
                <a:cubicBezTo>
                  <a:pt x="34623" y="1897854"/>
                  <a:pt x="42214" y="1901253"/>
                  <a:pt x="47709" y="1906747"/>
                </a:cubicBezTo>
                <a:lnTo>
                  <a:pt x="54985" y="1924315"/>
                </a:lnTo>
                <a:lnTo>
                  <a:pt x="17556" y="1921469"/>
                </a:lnTo>
                <a:lnTo>
                  <a:pt x="0" y="1919238"/>
                </a:lnTo>
                <a:lnTo>
                  <a:pt x="0" y="1918259"/>
                </a:lnTo>
                <a:lnTo>
                  <a:pt x="4768" y="1906747"/>
                </a:lnTo>
                <a:cubicBezTo>
                  <a:pt x="10263" y="1901253"/>
                  <a:pt x="17854" y="1897854"/>
                  <a:pt x="26239" y="1897854"/>
                </a:cubicBezTo>
                <a:close/>
                <a:moveTo>
                  <a:pt x="679220" y="1817400"/>
                </a:moveTo>
                <a:cubicBezTo>
                  <a:pt x="687604" y="1817400"/>
                  <a:pt x="695195" y="1820799"/>
                  <a:pt x="700690" y="1826293"/>
                </a:cubicBezTo>
                <a:lnTo>
                  <a:pt x="702587" y="1830873"/>
                </a:lnTo>
                <a:lnTo>
                  <a:pt x="649855" y="1850174"/>
                </a:lnTo>
                <a:lnTo>
                  <a:pt x="648856" y="1847763"/>
                </a:lnTo>
                <a:cubicBezTo>
                  <a:pt x="648856" y="1830994"/>
                  <a:pt x="662450" y="1817400"/>
                  <a:pt x="679220" y="1817400"/>
                </a:cubicBezTo>
                <a:close/>
                <a:moveTo>
                  <a:pt x="606665" y="1817400"/>
                </a:moveTo>
                <a:cubicBezTo>
                  <a:pt x="623435" y="1817400"/>
                  <a:pt x="637029" y="1830994"/>
                  <a:pt x="637029" y="1847763"/>
                </a:cubicBezTo>
                <a:lnTo>
                  <a:pt x="633560" y="1856138"/>
                </a:lnTo>
                <a:lnTo>
                  <a:pt x="618594" y="1861615"/>
                </a:lnTo>
                <a:lnTo>
                  <a:pt x="587142" y="1870547"/>
                </a:lnTo>
                <a:lnTo>
                  <a:pt x="585195" y="1869234"/>
                </a:lnTo>
                <a:cubicBezTo>
                  <a:pt x="579700" y="1863739"/>
                  <a:pt x="576302" y="1856148"/>
                  <a:pt x="576302" y="1847763"/>
                </a:cubicBezTo>
                <a:cubicBezTo>
                  <a:pt x="576302" y="1830994"/>
                  <a:pt x="589896" y="1817400"/>
                  <a:pt x="606665" y="1817400"/>
                </a:cubicBezTo>
                <a:close/>
                <a:moveTo>
                  <a:pt x="534111" y="1817400"/>
                </a:moveTo>
                <a:cubicBezTo>
                  <a:pt x="550880" y="1817400"/>
                  <a:pt x="564474" y="1830994"/>
                  <a:pt x="564474" y="1847763"/>
                </a:cubicBezTo>
                <a:cubicBezTo>
                  <a:pt x="564474" y="1864533"/>
                  <a:pt x="550880" y="1878127"/>
                  <a:pt x="534111" y="1878127"/>
                </a:cubicBezTo>
                <a:cubicBezTo>
                  <a:pt x="517341" y="1878127"/>
                  <a:pt x="503747" y="1864533"/>
                  <a:pt x="503747" y="1847763"/>
                </a:cubicBezTo>
                <a:cubicBezTo>
                  <a:pt x="503747" y="1830994"/>
                  <a:pt x="517341" y="1817400"/>
                  <a:pt x="534111" y="1817400"/>
                </a:cubicBezTo>
                <a:close/>
                <a:moveTo>
                  <a:pt x="461556" y="1817400"/>
                </a:moveTo>
                <a:cubicBezTo>
                  <a:pt x="478326" y="1817400"/>
                  <a:pt x="491920" y="1830994"/>
                  <a:pt x="491920" y="1847763"/>
                </a:cubicBezTo>
                <a:cubicBezTo>
                  <a:pt x="491920" y="1864533"/>
                  <a:pt x="478326" y="1878127"/>
                  <a:pt x="461556" y="1878127"/>
                </a:cubicBezTo>
                <a:cubicBezTo>
                  <a:pt x="444787" y="1878127"/>
                  <a:pt x="431192" y="1864533"/>
                  <a:pt x="431192" y="1847763"/>
                </a:cubicBezTo>
                <a:cubicBezTo>
                  <a:pt x="431192" y="1830994"/>
                  <a:pt x="444787" y="1817400"/>
                  <a:pt x="461556" y="1817400"/>
                </a:cubicBezTo>
                <a:close/>
                <a:moveTo>
                  <a:pt x="389002" y="1817400"/>
                </a:moveTo>
                <a:cubicBezTo>
                  <a:pt x="405771" y="1817400"/>
                  <a:pt x="419365" y="1830994"/>
                  <a:pt x="419365" y="1847763"/>
                </a:cubicBezTo>
                <a:cubicBezTo>
                  <a:pt x="419365" y="1864533"/>
                  <a:pt x="405771" y="1878127"/>
                  <a:pt x="389002" y="1878127"/>
                </a:cubicBezTo>
                <a:cubicBezTo>
                  <a:pt x="372232" y="1878127"/>
                  <a:pt x="358638" y="1864533"/>
                  <a:pt x="358638" y="1847763"/>
                </a:cubicBezTo>
                <a:cubicBezTo>
                  <a:pt x="358638" y="1830994"/>
                  <a:pt x="372232" y="1817400"/>
                  <a:pt x="389002" y="1817400"/>
                </a:cubicBezTo>
                <a:close/>
                <a:moveTo>
                  <a:pt x="316447" y="1817400"/>
                </a:moveTo>
                <a:cubicBezTo>
                  <a:pt x="333216" y="1817400"/>
                  <a:pt x="346810" y="1830994"/>
                  <a:pt x="346810" y="1847763"/>
                </a:cubicBezTo>
                <a:cubicBezTo>
                  <a:pt x="346810" y="1864533"/>
                  <a:pt x="333216" y="1878127"/>
                  <a:pt x="316447" y="1878127"/>
                </a:cubicBezTo>
                <a:cubicBezTo>
                  <a:pt x="299677" y="1878127"/>
                  <a:pt x="286084" y="1864533"/>
                  <a:pt x="286084" y="1847763"/>
                </a:cubicBezTo>
                <a:cubicBezTo>
                  <a:pt x="286084" y="1830994"/>
                  <a:pt x="299677" y="1817400"/>
                  <a:pt x="316447" y="1817400"/>
                </a:cubicBezTo>
                <a:close/>
                <a:moveTo>
                  <a:pt x="243892" y="1817400"/>
                </a:moveTo>
                <a:cubicBezTo>
                  <a:pt x="260662" y="1817400"/>
                  <a:pt x="274256" y="1830994"/>
                  <a:pt x="274256" y="1847763"/>
                </a:cubicBezTo>
                <a:cubicBezTo>
                  <a:pt x="274256" y="1864533"/>
                  <a:pt x="260662" y="1878127"/>
                  <a:pt x="243892" y="1878127"/>
                </a:cubicBezTo>
                <a:cubicBezTo>
                  <a:pt x="227123" y="1878127"/>
                  <a:pt x="213529" y="1864533"/>
                  <a:pt x="213529" y="1847763"/>
                </a:cubicBezTo>
                <a:cubicBezTo>
                  <a:pt x="213529" y="1830994"/>
                  <a:pt x="227123" y="1817400"/>
                  <a:pt x="243892" y="1817400"/>
                </a:cubicBezTo>
                <a:close/>
                <a:moveTo>
                  <a:pt x="171339" y="1817400"/>
                </a:moveTo>
                <a:cubicBezTo>
                  <a:pt x="188107" y="1817400"/>
                  <a:pt x="201701" y="1830994"/>
                  <a:pt x="201701" y="1847763"/>
                </a:cubicBezTo>
                <a:cubicBezTo>
                  <a:pt x="201701" y="1864533"/>
                  <a:pt x="188107" y="1878127"/>
                  <a:pt x="171339" y="1878127"/>
                </a:cubicBezTo>
                <a:cubicBezTo>
                  <a:pt x="154583" y="1878127"/>
                  <a:pt x="140989" y="1864533"/>
                  <a:pt x="140989" y="1847763"/>
                </a:cubicBezTo>
                <a:cubicBezTo>
                  <a:pt x="140989" y="1830994"/>
                  <a:pt x="154583" y="1817400"/>
                  <a:pt x="171339" y="1817400"/>
                </a:cubicBezTo>
                <a:close/>
                <a:moveTo>
                  <a:pt x="98799" y="1817400"/>
                </a:moveTo>
                <a:cubicBezTo>
                  <a:pt x="115568" y="1817400"/>
                  <a:pt x="129162" y="1830994"/>
                  <a:pt x="129162" y="1847763"/>
                </a:cubicBezTo>
                <a:cubicBezTo>
                  <a:pt x="129162" y="1864533"/>
                  <a:pt x="115568" y="1878127"/>
                  <a:pt x="98799" y="1878127"/>
                </a:cubicBezTo>
                <a:cubicBezTo>
                  <a:pt x="82029" y="1878127"/>
                  <a:pt x="68435" y="1864533"/>
                  <a:pt x="68435" y="1847763"/>
                </a:cubicBezTo>
                <a:cubicBezTo>
                  <a:pt x="68435" y="1830994"/>
                  <a:pt x="82029" y="1817400"/>
                  <a:pt x="98799" y="1817400"/>
                </a:cubicBezTo>
                <a:close/>
                <a:moveTo>
                  <a:pt x="26245" y="1817400"/>
                </a:moveTo>
                <a:cubicBezTo>
                  <a:pt x="43014" y="1817400"/>
                  <a:pt x="56608" y="1830994"/>
                  <a:pt x="56608" y="1847763"/>
                </a:cubicBezTo>
                <a:cubicBezTo>
                  <a:pt x="56608" y="1864533"/>
                  <a:pt x="43014" y="1878127"/>
                  <a:pt x="26245" y="1878127"/>
                </a:cubicBezTo>
                <a:cubicBezTo>
                  <a:pt x="17860" y="1878127"/>
                  <a:pt x="10269" y="1874729"/>
                  <a:pt x="4775" y="1869234"/>
                </a:cubicBezTo>
                <a:lnTo>
                  <a:pt x="0" y="1857707"/>
                </a:lnTo>
                <a:lnTo>
                  <a:pt x="0" y="1837819"/>
                </a:lnTo>
                <a:lnTo>
                  <a:pt x="4775" y="1826293"/>
                </a:lnTo>
                <a:cubicBezTo>
                  <a:pt x="10269" y="1820799"/>
                  <a:pt x="17860" y="1817400"/>
                  <a:pt x="26245" y="1817400"/>
                </a:cubicBezTo>
                <a:close/>
                <a:moveTo>
                  <a:pt x="896883" y="1736948"/>
                </a:moveTo>
                <a:lnTo>
                  <a:pt x="903696" y="1738324"/>
                </a:lnTo>
                <a:lnTo>
                  <a:pt x="888255" y="1747704"/>
                </a:lnTo>
                <a:lnTo>
                  <a:pt x="871248" y="1755896"/>
                </a:lnTo>
                <a:lnTo>
                  <a:pt x="875413" y="1745841"/>
                </a:lnTo>
                <a:cubicBezTo>
                  <a:pt x="880908" y="1740347"/>
                  <a:pt x="888499" y="1736948"/>
                  <a:pt x="896883" y="1736948"/>
                </a:cubicBezTo>
                <a:close/>
                <a:moveTo>
                  <a:pt x="824329" y="1736948"/>
                </a:moveTo>
                <a:cubicBezTo>
                  <a:pt x="832714" y="1736948"/>
                  <a:pt x="840304" y="1740347"/>
                  <a:pt x="845799" y="1745841"/>
                </a:cubicBezTo>
                <a:lnTo>
                  <a:pt x="853504" y="1764444"/>
                </a:lnTo>
                <a:lnTo>
                  <a:pt x="802910" y="1788817"/>
                </a:lnTo>
                <a:lnTo>
                  <a:pt x="802858" y="1788782"/>
                </a:lnTo>
                <a:cubicBezTo>
                  <a:pt x="797364" y="1783287"/>
                  <a:pt x="793965" y="1775696"/>
                  <a:pt x="793965" y="1767312"/>
                </a:cubicBezTo>
                <a:cubicBezTo>
                  <a:pt x="793965" y="1750542"/>
                  <a:pt x="807559" y="1736948"/>
                  <a:pt x="824329" y="1736948"/>
                </a:cubicBezTo>
                <a:close/>
                <a:moveTo>
                  <a:pt x="751774" y="1736948"/>
                </a:moveTo>
                <a:cubicBezTo>
                  <a:pt x="768544" y="1736948"/>
                  <a:pt x="782138" y="1750542"/>
                  <a:pt x="782138" y="1767312"/>
                </a:cubicBezTo>
                <a:cubicBezTo>
                  <a:pt x="782138" y="1784081"/>
                  <a:pt x="768544" y="1797675"/>
                  <a:pt x="751774" y="1797675"/>
                </a:cubicBezTo>
                <a:cubicBezTo>
                  <a:pt x="735005" y="1797675"/>
                  <a:pt x="721411" y="1784081"/>
                  <a:pt x="721411" y="1767312"/>
                </a:cubicBezTo>
                <a:cubicBezTo>
                  <a:pt x="721411" y="1750542"/>
                  <a:pt x="735005" y="1736948"/>
                  <a:pt x="751774" y="1736948"/>
                </a:cubicBezTo>
                <a:close/>
                <a:moveTo>
                  <a:pt x="679220" y="1736948"/>
                </a:moveTo>
                <a:cubicBezTo>
                  <a:pt x="695989" y="1736948"/>
                  <a:pt x="709583" y="1750542"/>
                  <a:pt x="709583" y="1767312"/>
                </a:cubicBezTo>
                <a:cubicBezTo>
                  <a:pt x="709583" y="1784081"/>
                  <a:pt x="695989" y="1797675"/>
                  <a:pt x="679220" y="1797675"/>
                </a:cubicBezTo>
                <a:cubicBezTo>
                  <a:pt x="662450" y="1797675"/>
                  <a:pt x="648856" y="1784081"/>
                  <a:pt x="648856" y="1767312"/>
                </a:cubicBezTo>
                <a:cubicBezTo>
                  <a:pt x="648856" y="1750542"/>
                  <a:pt x="662450" y="1736948"/>
                  <a:pt x="679220" y="1736948"/>
                </a:cubicBezTo>
                <a:close/>
                <a:moveTo>
                  <a:pt x="606665" y="1736948"/>
                </a:moveTo>
                <a:cubicBezTo>
                  <a:pt x="623435" y="1736948"/>
                  <a:pt x="637029" y="1750542"/>
                  <a:pt x="637029" y="1767312"/>
                </a:cubicBezTo>
                <a:cubicBezTo>
                  <a:pt x="637029" y="1784081"/>
                  <a:pt x="623435" y="1797675"/>
                  <a:pt x="606665" y="1797675"/>
                </a:cubicBezTo>
                <a:cubicBezTo>
                  <a:pt x="589896" y="1797675"/>
                  <a:pt x="576302" y="1784081"/>
                  <a:pt x="576302" y="1767312"/>
                </a:cubicBezTo>
                <a:cubicBezTo>
                  <a:pt x="576302" y="1750542"/>
                  <a:pt x="589896" y="1736948"/>
                  <a:pt x="606665" y="1736948"/>
                </a:cubicBezTo>
                <a:close/>
                <a:moveTo>
                  <a:pt x="534111" y="1736948"/>
                </a:moveTo>
                <a:cubicBezTo>
                  <a:pt x="550880" y="1736948"/>
                  <a:pt x="564474" y="1750542"/>
                  <a:pt x="564474" y="1767312"/>
                </a:cubicBezTo>
                <a:cubicBezTo>
                  <a:pt x="564474" y="1784081"/>
                  <a:pt x="550880" y="1797675"/>
                  <a:pt x="534111" y="1797675"/>
                </a:cubicBezTo>
                <a:cubicBezTo>
                  <a:pt x="517341" y="1797675"/>
                  <a:pt x="503747" y="1784081"/>
                  <a:pt x="503747" y="1767312"/>
                </a:cubicBezTo>
                <a:cubicBezTo>
                  <a:pt x="503747" y="1750542"/>
                  <a:pt x="517341" y="1736948"/>
                  <a:pt x="534111" y="1736948"/>
                </a:cubicBezTo>
                <a:close/>
                <a:moveTo>
                  <a:pt x="461556" y="1736948"/>
                </a:moveTo>
                <a:cubicBezTo>
                  <a:pt x="478326" y="1736948"/>
                  <a:pt x="491920" y="1750542"/>
                  <a:pt x="491920" y="1767312"/>
                </a:cubicBezTo>
                <a:cubicBezTo>
                  <a:pt x="491920" y="1784081"/>
                  <a:pt x="478326" y="1797675"/>
                  <a:pt x="461556" y="1797675"/>
                </a:cubicBezTo>
                <a:cubicBezTo>
                  <a:pt x="444787" y="1797675"/>
                  <a:pt x="431192" y="1784081"/>
                  <a:pt x="431192" y="1767312"/>
                </a:cubicBezTo>
                <a:cubicBezTo>
                  <a:pt x="431192" y="1750542"/>
                  <a:pt x="444787" y="1736948"/>
                  <a:pt x="461556" y="1736948"/>
                </a:cubicBezTo>
                <a:close/>
                <a:moveTo>
                  <a:pt x="389002" y="1736948"/>
                </a:moveTo>
                <a:cubicBezTo>
                  <a:pt x="405771" y="1736948"/>
                  <a:pt x="419365" y="1750542"/>
                  <a:pt x="419365" y="1767312"/>
                </a:cubicBezTo>
                <a:cubicBezTo>
                  <a:pt x="419365" y="1784081"/>
                  <a:pt x="405771" y="1797675"/>
                  <a:pt x="389002" y="1797675"/>
                </a:cubicBezTo>
                <a:cubicBezTo>
                  <a:pt x="372232" y="1797675"/>
                  <a:pt x="358638" y="1784081"/>
                  <a:pt x="358638" y="1767312"/>
                </a:cubicBezTo>
                <a:cubicBezTo>
                  <a:pt x="358638" y="1750542"/>
                  <a:pt x="372232" y="1736948"/>
                  <a:pt x="389002" y="1736948"/>
                </a:cubicBezTo>
                <a:close/>
                <a:moveTo>
                  <a:pt x="316447" y="1736948"/>
                </a:moveTo>
                <a:cubicBezTo>
                  <a:pt x="333216" y="1736948"/>
                  <a:pt x="346810" y="1750542"/>
                  <a:pt x="346810" y="1767312"/>
                </a:cubicBezTo>
                <a:cubicBezTo>
                  <a:pt x="346810" y="1784081"/>
                  <a:pt x="333216" y="1797675"/>
                  <a:pt x="316447" y="1797675"/>
                </a:cubicBezTo>
                <a:cubicBezTo>
                  <a:pt x="299677" y="1797675"/>
                  <a:pt x="286084" y="1784081"/>
                  <a:pt x="286084" y="1767312"/>
                </a:cubicBezTo>
                <a:cubicBezTo>
                  <a:pt x="286084" y="1750542"/>
                  <a:pt x="299677" y="1736948"/>
                  <a:pt x="316447" y="1736948"/>
                </a:cubicBezTo>
                <a:close/>
                <a:moveTo>
                  <a:pt x="243892" y="1736948"/>
                </a:moveTo>
                <a:cubicBezTo>
                  <a:pt x="260662" y="1736948"/>
                  <a:pt x="274256" y="1750542"/>
                  <a:pt x="274256" y="1767312"/>
                </a:cubicBezTo>
                <a:cubicBezTo>
                  <a:pt x="274256" y="1784081"/>
                  <a:pt x="260662" y="1797675"/>
                  <a:pt x="243892" y="1797675"/>
                </a:cubicBezTo>
                <a:cubicBezTo>
                  <a:pt x="227123" y="1797675"/>
                  <a:pt x="213529" y="1784081"/>
                  <a:pt x="213529" y="1767312"/>
                </a:cubicBezTo>
                <a:cubicBezTo>
                  <a:pt x="213529" y="1750542"/>
                  <a:pt x="227123" y="1736948"/>
                  <a:pt x="243892" y="1736948"/>
                </a:cubicBezTo>
                <a:close/>
                <a:moveTo>
                  <a:pt x="171339" y="1736948"/>
                </a:moveTo>
                <a:cubicBezTo>
                  <a:pt x="188107" y="1736948"/>
                  <a:pt x="201701" y="1750542"/>
                  <a:pt x="201701" y="1767312"/>
                </a:cubicBezTo>
                <a:cubicBezTo>
                  <a:pt x="201701" y="1784081"/>
                  <a:pt x="188107" y="1797675"/>
                  <a:pt x="171339" y="1797675"/>
                </a:cubicBezTo>
                <a:cubicBezTo>
                  <a:pt x="154588" y="1797675"/>
                  <a:pt x="140995" y="1784081"/>
                  <a:pt x="140995" y="1767312"/>
                </a:cubicBezTo>
                <a:cubicBezTo>
                  <a:pt x="140995" y="1750542"/>
                  <a:pt x="154588" y="1736948"/>
                  <a:pt x="171339" y="1736948"/>
                </a:cubicBezTo>
                <a:close/>
                <a:moveTo>
                  <a:pt x="98806" y="1736948"/>
                </a:moveTo>
                <a:cubicBezTo>
                  <a:pt x="115574" y="1736948"/>
                  <a:pt x="129168" y="1750542"/>
                  <a:pt x="129168" y="1767312"/>
                </a:cubicBezTo>
                <a:cubicBezTo>
                  <a:pt x="129168" y="1784081"/>
                  <a:pt x="115574" y="1797675"/>
                  <a:pt x="98806" y="1797675"/>
                </a:cubicBezTo>
                <a:cubicBezTo>
                  <a:pt x="82035" y="1797675"/>
                  <a:pt x="68442" y="1784081"/>
                  <a:pt x="68442" y="1767312"/>
                </a:cubicBezTo>
                <a:cubicBezTo>
                  <a:pt x="68442" y="1750542"/>
                  <a:pt x="82035" y="1736948"/>
                  <a:pt x="98806" y="1736948"/>
                </a:cubicBezTo>
                <a:close/>
                <a:moveTo>
                  <a:pt x="26251" y="1736948"/>
                </a:moveTo>
                <a:cubicBezTo>
                  <a:pt x="43020" y="1736948"/>
                  <a:pt x="56614" y="1750542"/>
                  <a:pt x="56614" y="1767312"/>
                </a:cubicBezTo>
                <a:cubicBezTo>
                  <a:pt x="56614" y="1784081"/>
                  <a:pt x="43020" y="1797675"/>
                  <a:pt x="26251" y="1797675"/>
                </a:cubicBezTo>
                <a:cubicBezTo>
                  <a:pt x="17866" y="1797675"/>
                  <a:pt x="10276" y="1794277"/>
                  <a:pt x="4781" y="1788782"/>
                </a:cubicBezTo>
                <a:lnTo>
                  <a:pt x="0" y="1777239"/>
                </a:lnTo>
                <a:lnTo>
                  <a:pt x="0" y="1757384"/>
                </a:lnTo>
                <a:lnTo>
                  <a:pt x="4781" y="1745841"/>
                </a:lnTo>
                <a:cubicBezTo>
                  <a:pt x="10276" y="1740347"/>
                  <a:pt x="17866" y="1736948"/>
                  <a:pt x="26251" y="1736948"/>
                </a:cubicBezTo>
                <a:close/>
                <a:moveTo>
                  <a:pt x="1030341" y="1658849"/>
                </a:moveTo>
                <a:lnTo>
                  <a:pt x="1020041" y="1666551"/>
                </a:lnTo>
                <a:lnTo>
                  <a:pt x="1020522" y="1665390"/>
                </a:lnTo>
                <a:cubicBezTo>
                  <a:pt x="1023269" y="1662642"/>
                  <a:pt x="1026541" y="1660419"/>
                  <a:pt x="1030173" y="1658883"/>
                </a:cubicBezTo>
                <a:close/>
                <a:moveTo>
                  <a:pt x="969438" y="1656497"/>
                </a:moveTo>
                <a:cubicBezTo>
                  <a:pt x="977823" y="1656497"/>
                  <a:pt x="985413" y="1659895"/>
                  <a:pt x="990908" y="1665390"/>
                </a:cubicBezTo>
                <a:lnTo>
                  <a:pt x="997511" y="1681329"/>
                </a:lnTo>
                <a:lnTo>
                  <a:pt x="950384" y="1709959"/>
                </a:lnTo>
                <a:lnTo>
                  <a:pt x="947968" y="1708330"/>
                </a:lnTo>
                <a:cubicBezTo>
                  <a:pt x="942473" y="1702836"/>
                  <a:pt x="939075" y="1695245"/>
                  <a:pt x="939075" y="1686860"/>
                </a:cubicBezTo>
                <a:cubicBezTo>
                  <a:pt x="939075" y="1670091"/>
                  <a:pt x="952669" y="1656497"/>
                  <a:pt x="969438" y="1656497"/>
                </a:cubicBezTo>
                <a:close/>
                <a:moveTo>
                  <a:pt x="896883" y="1656497"/>
                </a:moveTo>
                <a:cubicBezTo>
                  <a:pt x="913653" y="1656497"/>
                  <a:pt x="927247" y="1670091"/>
                  <a:pt x="927247" y="1686860"/>
                </a:cubicBezTo>
                <a:cubicBezTo>
                  <a:pt x="927247" y="1703630"/>
                  <a:pt x="913653" y="1717224"/>
                  <a:pt x="896883" y="1717224"/>
                </a:cubicBezTo>
                <a:cubicBezTo>
                  <a:pt x="880114" y="1717224"/>
                  <a:pt x="866520" y="1703630"/>
                  <a:pt x="866520" y="1686860"/>
                </a:cubicBezTo>
                <a:cubicBezTo>
                  <a:pt x="866520" y="1670091"/>
                  <a:pt x="880114" y="1656497"/>
                  <a:pt x="896883" y="1656497"/>
                </a:cubicBezTo>
                <a:close/>
                <a:moveTo>
                  <a:pt x="824329" y="1656497"/>
                </a:moveTo>
                <a:cubicBezTo>
                  <a:pt x="841098" y="1656497"/>
                  <a:pt x="854692" y="1670091"/>
                  <a:pt x="854692" y="1686860"/>
                </a:cubicBezTo>
                <a:cubicBezTo>
                  <a:pt x="854692" y="1703630"/>
                  <a:pt x="841098" y="1717224"/>
                  <a:pt x="824329" y="1717224"/>
                </a:cubicBezTo>
                <a:cubicBezTo>
                  <a:pt x="807559" y="1717224"/>
                  <a:pt x="793965" y="1703630"/>
                  <a:pt x="793965" y="1686860"/>
                </a:cubicBezTo>
                <a:cubicBezTo>
                  <a:pt x="793965" y="1670091"/>
                  <a:pt x="807559" y="1656497"/>
                  <a:pt x="824329" y="1656497"/>
                </a:cubicBezTo>
                <a:close/>
                <a:moveTo>
                  <a:pt x="751774" y="1656497"/>
                </a:moveTo>
                <a:cubicBezTo>
                  <a:pt x="768544" y="1656497"/>
                  <a:pt x="782138" y="1670091"/>
                  <a:pt x="782138" y="1686860"/>
                </a:cubicBezTo>
                <a:cubicBezTo>
                  <a:pt x="782138" y="1703630"/>
                  <a:pt x="768544" y="1717224"/>
                  <a:pt x="751774" y="1717224"/>
                </a:cubicBezTo>
                <a:cubicBezTo>
                  <a:pt x="735005" y="1717224"/>
                  <a:pt x="721411" y="1703630"/>
                  <a:pt x="721411" y="1686860"/>
                </a:cubicBezTo>
                <a:cubicBezTo>
                  <a:pt x="721411" y="1670091"/>
                  <a:pt x="735005" y="1656497"/>
                  <a:pt x="751774" y="1656497"/>
                </a:cubicBezTo>
                <a:close/>
                <a:moveTo>
                  <a:pt x="679220" y="1656497"/>
                </a:moveTo>
                <a:cubicBezTo>
                  <a:pt x="695989" y="1656497"/>
                  <a:pt x="709583" y="1670091"/>
                  <a:pt x="709583" y="1686860"/>
                </a:cubicBezTo>
                <a:cubicBezTo>
                  <a:pt x="709583" y="1703630"/>
                  <a:pt x="695989" y="1717224"/>
                  <a:pt x="679220" y="1717224"/>
                </a:cubicBezTo>
                <a:cubicBezTo>
                  <a:pt x="662450" y="1717224"/>
                  <a:pt x="648856" y="1703630"/>
                  <a:pt x="648856" y="1686860"/>
                </a:cubicBezTo>
                <a:cubicBezTo>
                  <a:pt x="648856" y="1670091"/>
                  <a:pt x="662450" y="1656497"/>
                  <a:pt x="679220" y="1656497"/>
                </a:cubicBezTo>
                <a:close/>
                <a:moveTo>
                  <a:pt x="606665" y="1656497"/>
                </a:moveTo>
                <a:cubicBezTo>
                  <a:pt x="623435" y="1656497"/>
                  <a:pt x="637029" y="1670091"/>
                  <a:pt x="637029" y="1686860"/>
                </a:cubicBezTo>
                <a:cubicBezTo>
                  <a:pt x="637029" y="1703630"/>
                  <a:pt x="623435" y="1717224"/>
                  <a:pt x="606665" y="1717224"/>
                </a:cubicBezTo>
                <a:cubicBezTo>
                  <a:pt x="589896" y="1717224"/>
                  <a:pt x="576302" y="1703630"/>
                  <a:pt x="576302" y="1686860"/>
                </a:cubicBezTo>
                <a:cubicBezTo>
                  <a:pt x="576302" y="1670091"/>
                  <a:pt x="589896" y="1656497"/>
                  <a:pt x="606665" y="1656497"/>
                </a:cubicBezTo>
                <a:close/>
                <a:moveTo>
                  <a:pt x="534111" y="1656497"/>
                </a:moveTo>
                <a:cubicBezTo>
                  <a:pt x="550880" y="1656497"/>
                  <a:pt x="564474" y="1670091"/>
                  <a:pt x="564474" y="1686860"/>
                </a:cubicBezTo>
                <a:cubicBezTo>
                  <a:pt x="564474" y="1703630"/>
                  <a:pt x="550880" y="1717224"/>
                  <a:pt x="534111" y="1717224"/>
                </a:cubicBezTo>
                <a:cubicBezTo>
                  <a:pt x="517341" y="1717224"/>
                  <a:pt x="503747" y="1703630"/>
                  <a:pt x="503747" y="1686860"/>
                </a:cubicBezTo>
                <a:cubicBezTo>
                  <a:pt x="503747" y="1670091"/>
                  <a:pt x="517341" y="1656497"/>
                  <a:pt x="534111" y="1656497"/>
                </a:cubicBezTo>
                <a:close/>
                <a:moveTo>
                  <a:pt x="461556" y="1656497"/>
                </a:moveTo>
                <a:cubicBezTo>
                  <a:pt x="478326" y="1656497"/>
                  <a:pt x="491920" y="1670091"/>
                  <a:pt x="491920" y="1686860"/>
                </a:cubicBezTo>
                <a:cubicBezTo>
                  <a:pt x="491920" y="1703630"/>
                  <a:pt x="478326" y="1717224"/>
                  <a:pt x="461556" y="1717224"/>
                </a:cubicBezTo>
                <a:cubicBezTo>
                  <a:pt x="444787" y="1717224"/>
                  <a:pt x="431192" y="1703630"/>
                  <a:pt x="431192" y="1686860"/>
                </a:cubicBezTo>
                <a:cubicBezTo>
                  <a:pt x="431192" y="1670091"/>
                  <a:pt x="444787" y="1656497"/>
                  <a:pt x="461556" y="1656497"/>
                </a:cubicBezTo>
                <a:close/>
                <a:moveTo>
                  <a:pt x="389002" y="1656497"/>
                </a:moveTo>
                <a:cubicBezTo>
                  <a:pt x="405771" y="1656497"/>
                  <a:pt x="419365" y="1670091"/>
                  <a:pt x="419365" y="1686860"/>
                </a:cubicBezTo>
                <a:cubicBezTo>
                  <a:pt x="419365" y="1703630"/>
                  <a:pt x="405771" y="1717224"/>
                  <a:pt x="389002" y="1717224"/>
                </a:cubicBezTo>
                <a:cubicBezTo>
                  <a:pt x="372232" y="1717224"/>
                  <a:pt x="358638" y="1703630"/>
                  <a:pt x="358638" y="1686860"/>
                </a:cubicBezTo>
                <a:cubicBezTo>
                  <a:pt x="358638" y="1670091"/>
                  <a:pt x="372232" y="1656497"/>
                  <a:pt x="389002" y="1656497"/>
                </a:cubicBezTo>
                <a:close/>
                <a:moveTo>
                  <a:pt x="316447" y="1656497"/>
                </a:moveTo>
                <a:cubicBezTo>
                  <a:pt x="333216" y="1656497"/>
                  <a:pt x="346810" y="1670091"/>
                  <a:pt x="346810" y="1686860"/>
                </a:cubicBezTo>
                <a:cubicBezTo>
                  <a:pt x="346810" y="1703630"/>
                  <a:pt x="333216" y="1717224"/>
                  <a:pt x="316447" y="1717224"/>
                </a:cubicBezTo>
                <a:cubicBezTo>
                  <a:pt x="299677" y="1717224"/>
                  <a:pt x="286084" y="1703630"/>
                  <a:pt x="286084" y="1686860"/>
                </a:cubicBezTo>
                <a:cubicBezTo>
                  <a:pt x="286084" y="1670091"/>
                  <a:pt x="299677" y="1656497"/>
                  <a:pt x="316447" y="1656497"/>
                </a:cubicBezTo>
                <a:close/>
                <a:moveTo>
                  <a:pt x="243892" y="1656497"/>
                </a:moveTo>
                <a:cubicBezTo>
                  <a:pt x="260662" y="1656497"/>
                  <a:pt x="274256" y="1670091"/>
                  <a:pt x="274256" y="1686860"/>
                </a:cubicBezTo>
                <a:cubicBezTo>
                  <a:pt x="274256" y="1703630"/>
                  <a:pt x="260662" y="1717224"/>
                  <a:pt x="243892" y="1717224"/>
                </a:cubicBezTo>
                <a:cubicBezTo>
                  <a:pt x="227123" y="1717224"/>
                  <a:pt x="213529" y="1703630"/>
                  <a:pt x="213529" y="1686860"/>
                </a:cubicBezTo>
                <a:cubicBezTo>
                  <a:pt x="213529" y="1670091"/>
                  <a:pt x="227123" y="1656497"/>
                  <a:pt x="243892" y="1656497"/>
                </a:cubicBezTo>
                <a:close/>
                <a:moveTo>
                  <a:pt x="171339" y="1656497"/>
                </a:moveTo>
                <a:cubicBezTo>
                  <a:pt x="188107" y="1656497"/>
                  <a:pt x="201701" y="1670091"/>
                  <a:pt x="201701" y="1686860"/>
                </a:cubicBezTo>
                <a:cubicBezTo>
                  <a:pt x="201701" y="1703630"/>
                  <a:pt x="188107" y="1717224"/>
                  <a:pt x="171339" y="1717224"/>
                </a:cubicBezTo>
                <a:cubicBezTo>
                  <a:pt x="154594" y="1717224"/>
                  <a:pt x="141001" y="1703630"/>
                  <a:pt x="141001" y="1686860"/>
                </a:cubicBezTo>
                <a:cubicBezTo>
                  <a:pt x="141001" y="1670091"/>
                  <a:pt x="154594" y="1656497"/>
                  <a:pt x="171339" y="1656497"/>
                </a:cubicBezTo>
                <a:close/>
                <a:moveTo>
                  <a:pt x="98812" y="1656497"/>
                </a:moveTo>
                <a:cubicBezTo>
                  <a:pt x="115580" y="1656497"/>
                  <a:pt x="129174" y="1670091"/>
                  <a:pt x="129174" y="1686860"/>
                </a:cubicBezTo>
                <a:cubicBezTo>
                  <a:pt x="129174" y="1703630"/>
                  <a:pt x="115580" y="1717224"/>
                  <a:pt x="98812" y="1717224"/>
                </a:cubicBezTo>
                <a:cubicBezTo>
                  <a:pt x="82042" y="1717224"/>
                  <a:pt x="68448" y="1703630"/>
                  <a:pt x="68448" y="1686860"/>
                </a:cubicBezTo>
                <a:cubicBezTo>
                  <a:pt x="68448" y="1670091"/>
                  <a:pt x="82042" y="1656497"/>
                  <a:pt x="98812" y="1656497"/>
                </a:cubicBezTo>
                <a:close/>
                <a:moveTo>
                  <a:pt x="26257" y="1656497"/>
                </a:moveTo>
                <a:cubicBezTo>
                  <a:pt x="43026" y="1656497"/>
                  <a:pt x="56620" y="1670091"/>
                  <a:pt x="56620" y="1686860"/>
                </a:cubicBezTo>
                <a:cubicBezTo>
                  <a:pt x="56620" y="1703630"/>
                  <a:pt x="43026" y="1717224"/>
                  <a:pt x="26257" y="1717224"/>
                </a:cubicBezTo>
                <a:cubicBezTo>
                  <a:pt x="17873" y="1717224"/>
                  <a:pt x="10282" y="1713826"/>
                  <a:pt x="4787" y="1708331"/>
                </a:cubicBezTo>
                <a:lnTo>
                  <a:pt x="0" y="1696773"/>
                </a:lnTo>
                <a:lnTo>
                  <a:pt x="0" y="1676947"/>
                </a:lnTo>
                <a:lnTo>
                  <a:pt x="4787" y="1665390"/>
                </a:lnTo>
                <a:cubicBezTo>
                  <a:pt x="10282" y="1659896"/>
                  <a:pt x="17873" y="1656497"/>
                  <a:pt x="26257" y="1656497"/>
                </a:cubicBezTo>
                <a:close/>
                <a:moveTo>
                  <a:pt x="1114547" y="1576045"/>
                </a:moveTo>
                <a:cubicBezTo>
                  <a:pt x="1118739" y="1576045"/>
                  <a:pt x="1122733" y="1576894"/>
                  <a:pt x="1126366" y="1578431"/>
                </a:cubicBezTo>
                <a:lnTo>
                  <a:pt x="1131977" y="1582214"/>
                </a:lnTo>
                <a:lnTo>
                  <a:pt x="1128051" y="1585783"/>
                </a:lnTo>
                <a:lnTo>
                  <a:pt x="1088035" y="1615706"/>
                </a:lnTo>
                <a:lnTo>
                  <a:pt x="1084184" y="1606408"/>
                </a:lnTo>
                <a:cubicBezTo>
                  <a:pt x="1084184" y="1589639"/>
                  <a:pt x="1097778" y="1576045"/>
                  <a:pt x="1114547" y="1576045"/>
                </a:cubicBezTo>
                <a:close/>
                <a:moveTo>
                  <a:pt x="1041993" y="1576045"/>
                </a:moveTo>
                <a:cubicBezTo>
                  <a:pt x="1058762" y="1576045"/>
                  <a:pt x="1072356" y="1589639"/>
                  <a:pt x="1072356" y="1606408"/>
                </a:cubicBezTo>
                <a:cubicBezTo>
                  <a:pt x="1072356" y="1623178"/>
                  <a:pt x="1058762" y="1636772"/>
                  <a:pt x="1041993" y="1636772"/>
                </a:cubicBezTo>
                <a:cubicBezTo>
                  <a:pt x="1025223" y="1636772"/>
                  <a:pt x="1011629" y="1623178"/>
                  <a:pt x="1011629" y="1606408"/>
                </a:cubicBezTo>
                <a:cubicBezTo>
                  <a:pt x="1011629" y="1589639"/>
                  <a:pt x="1025223" y="1576045"/>
                  <a:pt x="1041993" y="1576045"/>
                </a:cubicBezTo>
                <a:close/>
                <a:moveTo>
                  <a:pt x="969438" y="1576045"/>
                </a:moveTo>
                <a:cubicBezTo>
                  <a:pt x="986208" y="1576045"/>
                  <a:pt x="999801" y="1589639"/>
                  <a:pt x="999801" y="1606408"/>
                </a:cubicBezTo>
                <a:cubicBezTo>
                  <a:pt x="999801" y="1623178"/>
                  <a:pt x="986208" y="1636772"/>
                  <a:pt x="969438" y="1636772"/>
                </a:cubicBezTo>
                <a:cubicBezTo>
                  <a:pt x="952669" y="1636772"/>
                  <a:pt x="939075" y="1623178"/>
                  <a:pt x="939075" y="1606408"/>
                </a:cubicBezTo>
                <a:cubicBezTo>
                  <a:pt x="939075" y="1589639"/>
                  <a:pt x="952669" y="1576045"/>
                  <a:pt x="969438" y="1576045"/>
                </a:cubicBezTo>
                <a:close/>
                <a:moveTo>
                  <a:pt x="896883" y="1576045"/>
                </a:moveTo>
                <a:cubicBezTo>
                  <a:pt x="913653" y="1576045"/>
                  <a:pt x="927247" y="1589639"/>
                  <a:pt x="927247" y="1606408"/>
                </a:cubicBezTo>
                <a:cubicBezTo>
                  <a:pt x="927247" y="1623178"/>
                  <a:pt x="913653" y="1636772"/>
                  <a:pt x="896883" y="1636772"/>
                </a:cubicBezTo>
                <a:cubicBezTo>
                  <a:pt x="880114" y="1636772"/>
                  <a:pt x="866520" y="1623178"/>
                  <a:pt x="866520" y="1606408"/>
                </a:cubicBezTo>
                <a:cubicBezTo>
                  <a:pt x="866520" y="1589639"/>
                  <a:pt x="880114" y="1576045"/>
                  <a:pt x="896883" y="1576045"/>
                </a:cubicBezTo>
                <a:close/>
                <a:moveTo>
                  <a:pt x="824329" y="1576045"/>
                </a:moveTo>
                <a:cubicBezTo>
                  <a:pt x="841098" y="1576045"/>
                  <a:pt x="854692" y="1589639"/>
                  <a:pt x="854692" y="1606408"/>
                </a:cubicBezTo>
                <a:cubicBezTo>
                  <a:pt x="854692" y="1623178"/>
                  <a:pt x="841098" y="1636772"/>
                  <a:pt x="824329" y="1636772"/>
                </a:cubicBezTo>
                <a:cubicBezTo>
                  <a:pt x="807559" y="1636772"/>
                  <a:pt x="793965" y="1623178"/>
                  <a:pt x="793965" y="1606408"/>
                </a:cubicBezTo>
                <a:cubicBezTo>
                  <a:pt x="793965" y="1589639"/>
                  <a:pt x="807559" y="1576045"/>
                  <a:pt x="824329" y="1576045"/>
                </a:cubicBezTo>
                <a:close/>
                <a:moveTo>
                  <a:pt x="751774" y="1576045"/>
                </a:moveTo>
                <a:cubicBezTo>
                  <a:pt x="768544" y="1576045"/>
                  <a:pt x="782138" y="1589639"/>
                  <a:pt x="782138" y="1606408"/>
                </a:cubicBezTo>
                <a:cubicBezTo>
                  <a:pt x="782138" y="1623178"/>
                  <a:pt x="768544" y="1636772"/>
                  <a:pt x="751774" y="1636772"/>
                </a:cubicBezTo>
                <a:cubicBezTo>
                  <a:pt x="735005" y="1636772"/>
                  <a:pt x="721411" y="1623178"/>
                  <a:pt x="721411" y="1606408"/>
                </a:cubicBezTo>
                <a:cubicBezTo>
                  <a:pt x="721411" y="1589639"/>
                  <a:pt x="735005" y="1576045"/>
                  <a:pt x="751774" y="1576045"/>
                </a:cubicBezTo>
                <a:close/>
                <a:moveTo>
                  <a:pt x="679220" y="1576045"/>
                </a:moveTo>
                <a:cubicBezTo>
                  <a:pt x="695989" y="1576045"/>
                  <a:pt x="709583" y="1589639"/>
                  <a:pt x="709583" y="1606408"/>
                </a:cubicBezTo>
                <a:cubicBezTo>
                  <a:pt x="709583" y="1623178"/>
                  <a:pt x="695989" y="1636772"/>
                  <a:pt x="679220" y="1636772"/>
                </a:cubicBezTo>
                <a:cubicBezTo>
                  <a:pt x="662450" y="1636772"/>
                  <a:pt x="648856" y="1623178"/>
                  <a:pt x="648856" y="1606408"/>
                </a:cubicBezTo>
                <a:cubicBezTo>
                  <a:pt x="648856" y="1589639"/>
                  <a:pt x="662450" y="1576045"/>
                  <a:pt x="679220" y="1576045"/>
                </a:cubicBezTo>
                <a:close/>
                <a:moveTo>
                  <a:pt x="606665" y="1576045"/>
                </a:moveTo>
                <a:cubicBezTo>
                  <a:pt x="623435" y="1576045"/>
                  <a:pt x="637029" y="1589639"/>
                  <a:pt x="637029" y="1606408"/>
                </a:cubicBezTo>
                <a:cubicBezTo>
                  <a:pt x="637029" y="1623178"/>
                  <a:pt x="623435" y="1636772"/>
                  <a:pt x="606665" y="1636772"/>
                </a:cubicBezTo>
                <a:cubicBezTo>
                  <a:pt x="589896" y="1636772"/>
                  <a:pt x="576302" y="1623178"/>
                  <a:pt x="576302" y="1606408"/>
                </a:cubicBezTo>
                <a:cubicBezTo>
                  <a:pt x="576302" y="1589639"/>
                  <a:pt x="589896" y="1576045"/>
                  <a:pt x="606665" y="1576045"/>
                </a:cubicBezTo>
                <a:close/>
                <a:moveTo>
                  <a:pt x="534111" y="1576045"/>
                </a:moveTo>
                <a:cubicBezTo>
                  <a:pt x="550880" y="1576045"/>
                  <a:pt x="564474" y="1589639"/>
                  <a:pt x="564474" y="1606408"/>
                </a:cubicBezTo>
                <a:cubicBezTo>
                  <a:pt x="564474" y="1623178"/>
                  <a:pt x="550880" y="1636772"/>
                  <a:pt x="534111" y="1636772"/>
                </a:cubicBezTo>
                <a:cubicBezTo>
                  <a:pt x="517341" y="1636772"/>
                  <a:pt x="503747" y="1623178"/>
                  <a:pt x="503747" y="1606408"/>
                </a:cubicBezTo>
                <a:cubicBezTo>
                  <a:pt x="503747" y="1589639"/>
                  <a:pt x="517341" y="1576045"/>
                  <a:pt x="534111" y="1576045"/>
                </a:cubicBezTo>
                <a:close/>
                <a:moveTo>
                  <a:pt x="461556" y="1576045"/>
                </a:moveTo>
                <a:cubicBezTo>
                  <a:pt x="478326" y="1576045"/>
                  <a:pt x="491920" y="1589639"/>
                  <a:pt x="491920" y="1606408"/>
                </a:cubicBezTo>
                <a:cubicBezTo>
                  <a:pt x="491920" y="1623178"/>
                  <a:pt x="478326" y="1636772"/>
                  <a:pt x="461556" y="1636772"/>
                </a:cubicBezTo>
                <a:cubicBezTo>
                  <a:pt x="444787" y="1636772"/>
                  <a:pt x="431192" y="1623178"/>
                  <a:pt x="431192" y="1606408"/>
                </a:cubicBezTo>
                <a:cubicBezTo>
                  <a:pt x="431192" y="1589639"/>
                  <a:pt x="444787" y="1576045"/>
                  <a:pt x="461556" y="1576045"/>
                </a:cubicBezTo>
                <a:close/>
                <a:moveTo>
                  <a:pt x="389002" y="1576045"/>
                </a:moveTo>
                <a:cubicBezTo>
                  <a:pt x="405771" y="1576045"/>
                  <a:pt x="419365" y="1589639"/>
                  <a:pt x="419365" y="1606408"/>
                </a:cubicBezTo>
                <a:cubicBezTo>
                  <a:pt x="419365" y="1623178"/>
                  <a:pt x="405771" y="1636772"/>
                  <a:pt x="389002" y="1636772"/>
                </a:cubicBezTo>
                <a:cubicBezTo>
                  <a:pt x="372232" y="1636772"/>
                  <a:pt x="358638" y="1623178"/>
                  <a:pt x="358638" y="1606408"/>
                </a:cubicBezTo>
                <a:cubicBezTo>
                  <a:pt x="358638" y="1589639"/>
                  <a:pt x="372232" y="1576045"/>
                  <a:pt x="389002" y="1576045"/>
                </a:cubicBezTo>
                <a:close/>
                <a:moveTo>
                  <a:pt x="316447" y="1576045"/>
                </a:moveTo>
                <a:cubicBezTo>
                  <a:pt x="333216" y="1576045"/>
                  <a:pt x="346810" y="1589639"/>
                  <a:pt x="346810" y="1606408"/>
                </a:cubicBezTo>
                <a:cubicBezTo>
                  <a:pt x="346810" y="1623178"/>
                  <a:pt x="333216" y="1636772"/>
                  <a:pt x="316447" y="1636772"/>
                </a:cubicBezTo>
                <a:cubicBezTo>
                  <a:pt x="299677" y="1636772"/>
                  <a:pt x="286084" y="1623178"/>
                  <a:pt x="286084" y="1606408"/>
                </a:cubicBezTo>
                <a:cubicBezTo>
                  <a:pt x="286084" y="1589639"/>
                  <a:pt x="299677" y="1576045"/>
                  <a:pt x="316447" y="1576045"/>
                </a:cubicBezTo>
                <a:close/>
                <a:moveTo>
                  <a:pt x="243892" y="1576045"/>
                </a:moveTo>
                <a:cubicBezTo>
                  <a:pt x="260662" y="1576045"/>
                  <a:pt x="274256" y="1589639"/>
                  <a:pt x="274256" y="1606408"/>
                </a:cubicBezTo>
                <a:cubicBezTo>
                  <a:pt x="274256" y="1623178"/>
                  <a:pt x="260662" y="1636772"/>
                  <a:pt x="243892" y="1636772"/>
                </a:cubicBezTo>
                <a:cubicBezTo>
                  <a:pt x="227123" y="1636772"/>
                  <a:pt x="213529" y="1623178"/>
                  <a:pt x="213529" y="1606408"/>
                </a:cubicBezTo>
                <a:cubicBezTo>
                  <a:pt x="213529" y="1589639"/>
                  <a:pt x="227123" y="1576045"/>
                  <a:pt x="243892" y="1576045"/>
                </a:cubicBezTo>
                <a:close/>
                <a:moveTo>
                  <a:pt x="171339" y="1576045"/>
                </a:moveTo>
                <a:cubicBezTo>
                  <a:pt x="188107" y="1576045"/>
                  <a:pt x="201701" y="1589639"/>
                  <a:pt x="201701" y="1606408"/>
                </a:cubicBezTo>
                <a:cubicBezTo>
                  <a:pt x="201701" y="1623178"/>
                  <a:pt x="188107" y="1636772"/>
                  <a:pt x="171339" y="1636772"/>
                </a:cubicBezTo>
                <a:cubicBezTo>
                  <a:pt x="154599" y="1636772"/>
                  <a:pt x="141006" y="1623178"/>
                  <a:pt x="141006" y="1606408"/>
                </a:cubicBezTo>
                <a:cubicBezTo>
                  <a:pt x="141006" y="1589639"/>
                  <a:pt x="154599" y="1576045"/>
                  <a:pt x="171339" y="1576045"/>
                </a:cubicBezTo>
                <a:close/>
                <a:moveTo>
                  <a:pt x="98818" y="1576045"/>
                </a:moveTo>
                <a:cubicBezTo>
                  <a:pt x="115586" y="1576045"/>
                  <a:pt x="129180" y="1589639"/>
                  <a:pt x="129180" y="1606408"/>
                </a:cubicBezTo>
                <a:cubicBezTo>
                  <a:pt x="129180" y="1623178"/>
                  <a:pt x="115586" y="1636772"/>
                  <a:pt x="98818" y="1636772"/>
                </a:cubicBezTo>
                <a:cubicBezTo>
                  <a:pt x="82048" y="1636772"/>
                  <a:pt x="68454" y="1623178"/>
                  <a:pt x="68454" y="1606408"/>
                </a:cubicBezTo>
                <a:cubicBezTo>
                  <a:pt x="68454" y="1589639"/>
                  <a:pt x="82048" y="1576045"/>
                  <a:pt x="98818" y="1576045"/>
                </a:cubicBezTo>
                <a:close/>
                <a:moveTo>
                  <a:pt x="26264" y="1576045"/>
                </a:moveTo>
                <a:cubicBezTo>
                  <a:pt x="43032" y="1576045"/>
                  <a:pt x="56626" y="1589639"/>
                  <a:pt x="56626" y="1606408"/>
                </a:cubicBezTo>
                <a:cubicBezTo>
                  <a:pt x="56626" y="1623178"/>
                  <a:pt x="43032" y="1636772"/>
                  <a:pt x="26264" y="1636772"/>
                </a:cubicBezTo>
                <a:cubicBezTo>
                  <a:pt x="17880" y="1636772"/>
                  <a:pt x="10289" y="1633374"/>
                  <a:pt x="4794" y="1627879"/>
                </a:cubicBezTo>
                <a:lnTo>
                  <a:pt x="0" y="1616304"/>
                </a:lnTo>
                <a:lnTo>
                  <a:pt x="0" y="1596512"/>
                </a:lnTo>
                <a:lnTo>
                  <a:pt x="4794" y="1584938"/>
                </a:lnTo>
                <a:cubicBezTo>
                  <a:pt x="10289" y="1579444"/>
                  <a:pt x="17880" y="1576045"/>
                  <a:pt x="26264" y="1576045"/>
                </a:cubicBezTo>
                <a:close/>
                <a:moveTo>
                  <a:pt x="1187102" y="1495593"/>
                </a:moveTo>
                <a:cubicBezTo>
                  <a:pt x="1195486" y="1495593"/>
                  <a:pt x="1203077" y="1498992"/>
                  <a:pt x="1208572" y="1504486"/>
                </a:cubicBezTo>
                <a:lnTo>
                  <a:pt x="1211014" y="1510381"/>
                </a:lnTo>
                <a:lnTo>
                  <a:pt x="1168285" y="1549216"/>
                </a:lnTo>
                <a:lnTo>
                  <a:pt x="1165631" y="1547427"/>
                </a:lnTo>
                <a:cubicBezTo>
                  <a:pt x="1160137" y="1541932"/>
                  <a:pt x="1156738" y="1534341"/>
                  <a:pt x="1156738" y="1525957"/>
                </a:cubicBezTo>
                <a:cubicBezTo>
                  <a:pt x="1156738" y="1509187"/>
                  <a:pt x="1170332" y="1495593"/>
                  <a:pt x="1187102" y="1495593"/>
                </a:cubicBezTo>
                <a:close/>
                <a:moveTo>
                  <a:pt x="1114547" y="1495593"/>
                </a:moveTo>
                <a:cubicBezTo>
                  <a:pt x="1131317" y="1495593"/>
                  <a:pt x="1144911" y="1509187"/>
                  <a:pt x="1144911" y="1525957"/>
                </a:cubicBezTo>
                <a:cubicBezTo>
                  <a:pt x="1144911" y="1542726"/>
                  <a:pt x="1131317" y="1556320"/>
                  <a:pt x="1114547" y="1556320"/>
                </a:cubicBezTo>
                <a:cubicBezTo>
                  <a:pt x="1097778" y="1556320"/>
                  <a:pt x="1084184" y="1542726"/>
                  <a:pt x="1084184" y="1525957"/>
                </a:cubicBezTo>
                <a:cubicBezTo>
                  <a:pt x="1084184" y="1509187"/>
                  <a:pt x="1097778" y="1495593"/>
                  <a:pt x="1114547" y="1495593"/>
                </a:cubicBezTo>
                <a:close/>
                <a:moveTo>
                  <a:pt x="1041993" y="1495593"/>
                </a:moveTo>
                <a:cubicBezTo>
                  <a:pt x="1058762" y="1495593"/>
                  <a:pt x="1072356" y="1509187"/>
                  <a:pt x="1072356" y="1525957"/>
                </a:cubicBezTo>
                <a:cubicBezTo>
                  <a:pt x="1072356" y="1542726"/>
                  <a:pt x="1058762" y="1556320"/>
                  <a:pt x="1041993" y="1556320"/>
                </a:cubicBezTo>
                <a:cubicBezTo>
                  <a:pt x="1025223" y="1556320"/>
                  <a:pt x="1011629" y="1542726"/>
                  <a:pt x="1011629" y="1525957"/>
                </a:cubicBezTo>
                <a:cubicBezTo>
                  <a:pt x="1011629" y="1509187"/>
                  <a:pt x="1025223" y="1495593"/>
                  <a:pt x="1041993" y="1495593"/>
                </a:cubicBezTo>
                <a:close/>
                <a:moveTo>
                  <a:pt x="969438" y="1495593"/>
                </a:moveTo>
                <a:cubicBezTo>
                  <a:pt x="986208" y="1495593"/>
                  <a:pt x="999801" y="1509187"/>
                  <a:pt x="999801" y="1525957"/>
                </a:cubicBezTo>
                <a:cubicBezTo>
                  <a:pt x="999801" y="1542726"/>
                  <a:pt x="986208" y="1556320"/>
                  <a:pt x="969438" y="1556320"/>
                </a:cubicBezTo>
                <a:cubicBezTo>
                  <a:pt x="952669" y="1556320"/>
                  <a:pt x="939075" y="1542726"/>
                  <a:pt x="939075" y="1525957"/>
                </a:cubicBezTo>
                <a:cubicBezTo>
                  <a:pt x="939075" y="1509187"/>
                  <a:pt x="952669" y="1495593"/>
                  <a:pt x="969438" y="1495593"/>
                </a:cubicBezTo>
                <a:close/>
                <a:moveTo>
                  <a:pt x="896883" y="1495593"/>
                </a:moveTo>
                <a:cubicBezTo>
                  <a:pt x="913653" y="1495593"/>
                  <a:pt x="927247" y="1509187"/>
                  <a:pt x="927247" y="1525957"/>
                </a:cubicBezTo>
                <a:cubicBezTo>
                  <a:pt x="927247" y="1542726"/>
                  <a:pt x="913653" y="1556320"/>
                  <a:pt x="896883" y="1556320"/>
                </a:cubicBezTo>
                <a:cubicBezTo>
                  <a:pt x="880114" y="1556320"/>
                  <a:pt x="866520" y="1542726"/>
                  <a:pt x="866520" y="1525957"/>
                </a:cubicBezTo>
                <a:cubicBezTo>
                  <a:pt x="866520" y="1509187"/>
                  <a:pt x="880114" y="1495593"/>
                  <a:pt x="896883" y="1495593"/>
                </a:cubicBezTo>
                <a:close/>
                <a:moveTo>
                  <a:pt x="824329" y="1495593"/>
                </a:moveTo>
                <a:cubicBezTo>
                  <a:pt x="841098" y="1495593"/>
                  <a:pt x="854692" y="1509187"/>
                  <a:pt x="854692" y="1525957"/>
                </a:cubicBezTo>
                <a:cubicBezTo>
                  <a:pt x="854692" y="1542726"/>
                  <a:pt x="841098" y="1556320"/>
                  <a:pt x="824329" y="1556320"/>
                </a:cubicBezTo>
                <a:cubicBezTo>
                  <a:pt x="807559" y="1556320"/>
                  <a:pt x="793965" y="1542726"/>
                  <a:pt x="793965" y="1525957"/>
                </a:cubicBezTo>
                <a:cubicBezTo>
                  <a:pt x="793965" y="1509187"/>
                  <a:pt x="807559" y="1495593"/>
                  <a:pt x="824329" y="1495593"/>
                </a:cubicBezTo>
                <a:close/>
                <a:moveTo>
                  <a:pt x="751774" y="1495593"/>
                </a:moveTo>
                <a:cubicBezTo>
                  <a:pt x="768544" y="1495593"/>
                  <a:pt x="782138" y="1509187"/>
                  <a:pt x="782138" y="1525957"/>
                </a:cubicBezTo>
                <a:cubicBezTo>
                  <a:pt x="782138" y="1542726"/>
                  <a:pt x="768544" y="1556320"/>
                  <a:pt x="751774" y="1556320"/>
                </a:cubicBezTo>
                <a:cubicBezTo>
                  <a:pt x="735005" y="1556320"/>
                  <a:pt x="721411" y="1542726"/>
                  <a:pt x="721411" y="1525957"/>
                </a:cubicBezTo>
                <a:cubicBezTo>
                  <a:pt x="721411" y="1509187"/>
                  <a:pt x="735005" y="1495593"/>
                  <a:pt x="751774" y="1495593"/>
                </a:cubicBezTo>
                <a:close/>
                <a:moveTo>
                  <a:pt x="679220" y="1495593"/>
                </a:moveTo>
                <a:cubicBezTo>
                  <a:pt x="695989" y="1495593"/>
                  <a:pt x="709583" y="1509187"/>
                  <a:pt x="709583" y="1525957"/>
                </a:cubicBezTo>
                <a:cubicBezTo>
                  <a:pt x="709583" y="1542726"/>
                  <a:pt x="695989" y="1556320"/>
                  <a:pt x="679220" y="1556320"/>
                </a:cubicBezTo>
                <a:cubicBezTo>
                  <a:pt x="662450" y="1556320"/>
                  <a:pt x="648856" y="1542726"/>
                  <a:pt x="648856" y="1525957"/>
                </a:cubicBezTo>
                <a:cubicBezTo>
                  <a:pt x="648856" y="1509187"/>
                  <a:pt x="662450" y="1495593"/>
                  <a:pt x="679220" y="1495593"/>
                </a:cubicBezTo>
                <a:close/>
                <a:moveTo>
                  <a:pt x="606665" y="1495593"/>
                </a:moveTo>
                <a:cubicBezTo>
                  <a:pt x="623435" y="1495593"/>
                  <a:pt x="637029" y="1509187"/>
                  <a:pt x="637029" y="1525957"/>
                </a:cubicBezTo>
                <a:cubicBezTo>
                  <a:pt x="637029" y="1542726"/>
                  <a:pt x="623435" y="1556320"/>
                  <a:pt x="606665" y="1556320"/>
                </a:cubicBezTo>
                <a:cubicBezTo>
                  <a:pt x="589896" y="1556320"/>
                  <a:pt x="576302" y="1542726"/>
                  <a:pt x="576302" y="1525957"/>
                </a:cubicBezTo>
                <a:cubicBezTo>
                  <a:pt x="576302" y="1509187"/>
                  <a:pt x="589896" y="1495593"/>
                  <a:pt x="606665" y="1495593"/>
                </a:cubicBezTo>
                <a:close/>
                <a:moveTo>
                  <a:pt x="534111" y="1495593"/>
                </a:moveTo>
                <a:cubicBezTo>
                  <a:pt x="550880" y="1495593"/>
                  <a:pt x="564474" y="1509187"/>
                  <a:pt x="564474" y="1525957"/>
                </a:cubicBezTo>
                <a:cubicBezTo>
                  <a:pt x="564474" y="1542726"/>
                  <a:pt x="550880" y="1556320"/>
                  <a:pt x="534111" y="1556320"/>
                </a:cubicBezTo>
                <a:cubicBezTo>
                  <a:pt x="517341" y="1556320"/>
                  <a:pt x="503747" y="1542726"/>
                  <a:pt x="503747" y="1525957"/>
                </a:cubicBezTo>
                <a:cubicBezTo>
                  <a:pt x="503747" y="1509187"/>
                  <a:pt x="517341" y="1495593"/>
                  <a:pt x="534111" y="1495593"/>
                </a:cubicBezTo>
                <a:close/>
                <a:moveTo>
                  <a:pt x="461556" y="1495593"/>
                </a:moveTo>
                <a:cubicBezTo>
                  <a:pt x="478326" y="1495593"/>
                  <a:pt x="491920" y="1509187"/>
                  <a:pt x="491920" y="1525957"/>
                </a:cubicBezTo>
                <a:cubicBezTo>
                  <a:pt x="491920" y="1542726"/>
                  <a:pt x="478326" y="1556320"/>
                  <a:pt x="461556" y="1556320"/>
                </a:cubicBezTo>
                <a:cubicBezTo>
                  <a:pt x="444787" y="1556320"/>
                  <a:pt x="431192" y="1542726"/>
                  <a:pt x="431192" y="1525957"/>
                </a:cubicBezTo>
                <a:cubicBezTo>
                  <a:pt x="431192" y="1509187"/>
                  <a:pt x="444787" y="1495593"/>
                  <a:pt x="461556" y="1495593"/>
                </a:cubicBezTo>
                <a:close/>
                <a:moveTo>
                  <a:pt x="389002" y="1495593"/>
                </a:moveTo>
                <a:cubicBezTo>
                  <a:pt x="405771" y="1495593"/>
                  <a:pt x="419365" y="1509187"/>
                  <a:pt x="419365" y="1525957"/>
                </a:cubicBezTo>
                <a:cubicBezTo>
                  <a:pt x="419365" y="1542726"/>
                  <a:pt x="405771" y="1556320"/>
                  <a:pt x="389002" y="1556320"/>
                </a:cubicBezTo>
                <a:cubicBezTo>
                  <a:pt x="372232" y="1556320"/>
                  <a:pt x="358638" y="1542726"/>
                  <a:pt x="358638" y="1525957"/>
                </a:cubicBezTo>
                <a:cubicBezTo>
                  <a:pt x="358638" y="1509187"/>
                  <a:pt x="372232" y="1495593"/>
                  <a:pt x="389002" y="1495593"/>
                </a:cubicBezTo>
                <a:close/>
                <a:moveTo>
                  <a:pt x="316447" y="1495593"/>
                </a:moveTo>
                <a:cubicBezTo>
                  <a:pt x="333216" y="1495593"/>
                  <a:pt x="346810" y="1509187"/>
                  <a:pt x="346810" y="1525957"/>
                </a:cubicBezTo>
                <a:cubicBezTo>
                  <a:pt x="346810" y="1542726"/>
                  <a:pt x="333216" y="1556320"/>
                  <a:pt x="316447" y="1556320"/>
                </a:cubicBezTo>
                <a:cubicBezTo>
                  <a:pt x="299677" y="1556320"/>
                  <a:pt x="286084" y="1542726"/>
                  <a:pt x="286084" y="1525957"/>
                </a:cubicBezTo>
                <a:cubicBezTo>
                  <a:pt x="286084" y="1509187"/>
                  <a:pt x="299677" y="1495593"/>
                  <a:pt x="316447" y="1495593"/>
                </a:cubicBezTo>
                <a:close/>
                <a:moveTo>
                  <a:pt x="243892" y="1495593"/>
                </a:moveTo>
                <a:cubicBezTo>
                  <a:pt x="260662" y="1495593"/>
                  <a:pt x="274256" y="1509187"/>
                  <a:pt x="274256" y="1525957"/>
                </a:cubicBezTo>
                <a:cubicBezTo>
                  <a:pt x="274256" y="1542726"/>
                  <a:pt x="260662" y="1556320"/>
                  <a:pt x="243892" y="1556320"/>
                </a:cubicBezTo>
                <a:cubicBezTo>
                  <a:pt x="227123" y="1556320"/>
                  <a:pt x="213529" y="1542726"/>
                  <a:pt x="213529" y="1525957"/>
                </a:cubicBezTo>
                <a:cubicBezTo>
                  <a:pt x="213529" y="1509187"/>
                  <a:pt x="227123" y="1495593"/>
                  <a:pt x="243892" y="1495593"/>
                </a:cubicBezTo>
                <a:close/>
                <a:moveTo>
                  <a:pt x="171339" y="1495593"/>
                </a:moveTo>
                <a:cubicBezTo>
                  <a:pt x="188107" y="1495593"/>
                  <a:pt x="201701" y="1509187"/>
                  <a:pt x="201701" y="1525957"/>
                </a:cubicBezTo>
                <a:cubicBezTo>
                  <a:pt x="201701" y="1542726"/>
                  <a:pt x="188107" y="1556320"/>
                  <a:pt x="171339" y="1556320"/>
                </a:cubicBezTo>
                <a:cubicBezTo>
                  <a:pt x="154606" y="1556320"/>
                  <a:pt x="141012" y="1542726"/>
                  <a:pt x="141012" y="1525957"/>
                </a:cubicBezTo>
                <a:cubicBezTo>
                  <a:pt x="141012" y="1509187"/>
                  <a:pt x="154606" y="1495593"/>
                  <a:pt x="171339" y="1495593"/>
                </a:cubicBezTo>
                <a:close/>
                <a:moveTo>
                  <a:pt x="98825" y="1495593"/>
                </a:moveTo>
                <a:cubicBezTo>
                  <a:pt x="115592" y="1495593"/>
                  <a:pt x="129186" y="1509187"/>
                  <a:pt x="129186" y="1525957"/>
                </a:cubicBezTo>
                <a:cubicBezTo>
                  <a:pt x="129186" y="1542726"/>
                  <a:pt x="115592" y="1556320"/>
                  <a:pt x="98825" y="1556320"/>
                </a:cubicBezTo>
                <a:cubicBezTo>
                  <a:pt x="82054" y="1556320"/>
                  <a:pt x="68461" y="1542726"/>
                  <a:pt x="68461" y="1525957"/>
                </a:cubicBezTo>
                <a:cubicBezTo>
                  <a:pt x="68461" y="1509187"/>
                  <a:pt x="82054" y="1495593"/>
                  <a:pt x="98825" y="1495593"/>
                </a:cubicBezTo>
                <a:close/>
                <a:moveTo>
                  <a:pt x="26270" y="1495593"/>
                </a:moveTo>
                <a:cubicBezTo>
                  <a:pt x="43038" y="1495593"/>
                  <a:pt x="56632" y="1509187"/>
                  <a:pt x="56632" y="1525957"/>
                </a:cubicBezTo>
                <a:cubicBezTo>
                  <a:pt x="56632" y="1542726"/>
                  <a:pt x="43038" y="1556320"/>
                  <a:pt x="26270" y="1556320"/>
                </a:cubicBezTo>
                <a:cubicBezTo>
                  <a:pt x="17886" y="1556320"/>
                  <a:pt x="10295" y="1552922"/>
                  <a:pt x="4801" y="1547427"/>
                </a:cubicBezTo>
                <a:lnTo>
                  <a:pt x="0" y="1535836"/>
                </a:lnTo>
                <a:lnTo>
                  <a:pt x="0" y="1516078"/>
                </a:lnTo>
                <a:lnTo>
                  <a:pt x="4801" y="1504486"/>
                </a:lnTo>
                <a:cubicBezTo>
                  <a:pt x="10295" y="1498992"/>
                  <a:pt x="17886" y="1495593"/>
                  <a:pt x="26270" y="1495593"/>
                </a:cubicBezTo>
                <a:close/>
                <a:moveTo>
                  <a:pt x="1259656" y="1415141"/>
                </a:moveTo>
                <a:cubicBezTo>
                  <a:pt x="1268041" y="1415141"/>
                  <a:pt x="1275632" y="1418540"/>
                  <a:pt x="1281127" y="1424035"/>
                </a:cubicBezTo>
                <a:lnTo>
                  <a:pt x="1285044" y="1433492"/>
                </a:lnTo>
                <a:lnTo>
                  <a:pt x="1248565" y="1473629"/>
                </a:lnTo>
                <a:lnTo>
                  <a:pt x="1247837" y="1473482"/>
                </a:lnTo>
                <a:cubicBezTo>
                  <a:pt x="1236940" y="1468873"/>
                  <a:pt x="1229293" y="1458082"/>
                  <a:pt x="1229293" y="1445505"/>
                </a:cubicBezTo>
                <a:cubicBezTo>
                  <a:pt x="1229293" y="1428735"/>
                  <a:pt x="1242887" y="1415141"/>
                  <a:pt x="1259656" y="1415141"/>
                </a:cubicBezTo>
                <a:close/>
                <a:moveTo>
                  <a:pt x="1187102" y="1415141"/>
                </a:moveTo>
                <a:cubicBezTo>
                  <a:pt x="1203871" y="1415141"/>
                  <a:pt x="1217465" y="1428735"/>
                  <a:pt x="1217465" y="1445505"/>
                </a:cubicBezTo>
                <a:cubicBezTo>
                  <a:pt x="1217465" y="1462274"/>
                  <a:pt x="1203871" y="1475868"/>
                  <a:pt x="1187102" y="1475868"/>
                </a:cubicBezTo>
                <a:cubicBezTo>
                  <a:pt x="1170332" y="1475868"/>
                  <a:pt x="1156738" y="1462274"/>
                  <a:pt x="1156738" y="1445505"/>
                </a:cubicBezTo>
                <a:cubicBezTo>
                  <a:pt x="1156738" y="1428735"/>
                  <a:pt x="1170332" y="1415141"/>
                  <a:pt x="1187102" y="1415141"/>
                </a:cubicBezTo>
                <a:close/>
                <a:moveTo>
                  <a:pt x="1114547" y="1415141"/>
                </a:moveTo>
                <a:cubicBezTo>
                  <a:pt x="1131317" y="1415141"/>
                  <a:pt x="1144911" y="1428735"/>
                  <a:pt x="1144911" y="1445505"/>
                </a:cubicBezTo>
                <a:cubicBezTo>
                  <a:pt x="1144911" y="1462274"/>
                  <a:pt x="1131317" y="1475868"/>
                  <a:pt x="1114547" y="1475868"/>
                </a:cubicBezTo>
                <a:cubicBezTo>
                  <a:pt x="1097778" y="1475868"/>
                  <a:pt x="1084184" y="1462274"/>
                  <a:pt x="1084184" y="1445505"/>
                </a:cubicBezTo>
                <a:cubicBezTo>
                  <a:pt x="1084184" y="1428735"/>
                  <a:pt x="1097778" y="1415141"/>
                  <a:pt x="1114547" y="1415141"/>
                </a:cubicBezTo>
                <a:close/>
                <a:moveTo>
                  <a:pt x="1041993" y="1415141"/>
                </a:moveTo>
                <a:cubicBezTo>
                  <a:pt x="1058762" y="1415141"/>
                  <a:pt x="1072356" y="1428735"/>
                  <a:pt x="1072356" y="1445505"/>
                </a:cubicBezTo>
                <a:cubicBezTo>
                  <a:pt x="1072356" y="1462274"/>
                  <a:pt x="1058762" y="1475868"/>
                  <a:pt x="1041993" y="1475868"/>
                </a:cubicBezTo>
                <a:cubicBezTo>
                  <a:pt x="1025223" y="1475868"/>
                  <a:pt x="1011629" y="1462274"/>
                  <a:pt x="1011629" y="1445505"/>
                </a:cubicBezTo>
                <a:cubicBezTo>
                  <a:pt x="1011629" y="1428735"/>
                  <a:pt x="1025223" y="1415141"/>
                  <a:pt x="1041993" y="1415141"/>
                </a:cubicBezTo>
                <a:close/>
                <a:moveTo>
                  <a:pt x="969438" y="1415141"/>
                </a:moveTo>
                <a:cubicBezTo>
                  <a:pt x="986208" y="1415141"/>
                  <a:pt x="999801" y="1428735"/>
                  <a:pt x="999801" y="1445505"/>
                </a:cubicBezTo>
                <a:cubicBezTo>
                  <a:pt x="999801" y="1462274"/>
                  <a:pt x="986208" y="1475868"/>
                  <a:pt x="969438" y="1475868"/>
                </a:cubicBezTo>
                <a:cubicBezTo>
                  <a:pt x="952669" y="1475868"/>
                  <a:pt x="939075" y="1462274"/>
                  <a:pt x="939075" y="1445505"/>
                </a:cubicBezTo>
                <a:cubicBezTo>
                  <a:pt x="939075" y="1428735"/>
                  <a:pt x="952669" y="1415141"/>
                  <a:pt x="969438" y="1415141"/>
                </a:cubicBezTo>
                <a:close/>
                <a:moveTo>
                  <a:pt x="896883" y="1415141"/>
                </a:moveTo>
                <a:cubicBezTo>
                  <a:pt x="913653" y="1415141"/>
                  <a:pt x="927247" y="1428735"/>
                  <a:pt x="927247" y="1445505"/>
                </a:cubicBezTo>
                <a:cubicBezTo>
                  <a:pt x="927247" y="1462274"/>
                  <a:pt x="913653" y="1475868"/>
                  <a:pt x="896883" y="1475868"/>
                </a:cubicBezTo>
                <a:cubicBezTo>
                  <a:pt x="880114" y="1475868"/>
                  <a:pt x="866520" y="1462274"/>
                  <a:pt x="866520" y="1445505"/>
                </a:cubicBezTo>
                <a:cubicBezTo>
                  <a:pt x="866520" y="1428735"/>
                  <a:pt x="880114" y="1415141"/>
                  <a:pt x="896883" y="1415141"/>
                </a:cubicBezTo>
                <a:close/>
                <a:moveTo>
                  <a:pt x="824329" y="1415141"/>
                </a:moveTo>
                <a:cubicBezTo>
                  <a:pt x="841098" y="1415141"/>
                  <a:pt x="854692" y="1428735"/>
                  <a:pt x="854692" y="1445505"/>
                </a:cubicBezTo>
                <a:cubicBezTo>
                  <a:pt x="854692" y="1462274"/>
                  <a:pt x="841098" y="1475868"/>
                  <a:pt x="824329" y="1475868"/>
                </a:cubicBezTo>
                <a:cubicBezTo>
                  <a:pt x="807559" y="1475868"/>
                  <a:pt x="793965" y="1462274"/>
                  <a:pt x="793965" y="1445505"/>
                </a:cubicBezTo>
                <a:cubicBezTo>
                  <a:pt x="793965" y="1428735"/>
                  <a:pt x="807559" y="1415141"/>
                  <a:pt x="824329" y="1415141"/>
                </a:cubicBezTo>
                <a:close/>
                <a:moveTo>
                  <a:pt x="751774" y="1415141"/>
                </a:moveTo>
                <a:cubicBezTo>
                  <a:pt x="768544" y="1415141"/>
                  <a:pt x="782138" y="1428735"/>
                  <a:pt x="782138" y="1445505"/>
                </a:cubicBezTo>
                <a:cubicBezTo>
                  <a:pt x="782138" y="1462274"/>
                  <a:pt x="768544" y="1475868"/>
                  <a:pt x="751774" y="1475868"/>
                </a:cubicBezTo>
                <a:cubicBezTo>
                  <a:pt x="735005" y="1475868"/>
                  <a:pt x="721411" y="1462274"/>
                  <a:pt x="721411" y="1445505"/>
                </a:cubicBezTo>
                <a:cubicBezTo>
                  <a:pt x="721411" y="1428735"/>
                  <a:pt x="735005" y="1415141"/>
                  <a:pt x="751774" y="1415141"/>
                </a:cubicBezTo>
                <a:close/>
                <a:moveTo>
                  <a:pt x="679220" y="1415141"/>
                </a:moveTo>
                <a:cubicBezTo>
                  <a:pt x="695989" y="1415141"/>
                  <a:pt x="709583" y="1428735"/>
                  <a:pt x="709583" y="1445505"/>
                </a:cubicBezTo>
                <a:cubicBezTo>
                  <a:pt x="709583" y="1462274"/>
                  <a:pt x="695989" y="1475868"/>
                  <a:pt x="679220" y="1475868"/>
                </a:cubicBezTo>
                <a:cubicBezTo>
                  <a:pt x="662450" y="1475868"/>
                  <a:pt x="648856" y="1462274"/>
                  <a:pt x="648856" y="1445505"/>
                </a:cubicBezTo>
                <a:cubicBezTo>
                  <a:pt x="648856" y="1428735"/>
                  <a:pt x="662450" y="1415141"/>
                  <a:pt x="679220" y="1415141"/>
                </a:cubicBezTo>
                <a:close/>
                <a:moveTo>
                  <a:pt x="606665" y="1415141"/>
                </a:moveTo>
                <a:cubicBezTo>
                  <a:pt x="623435" y="1415141"/>
                  <a:pt x="637029" y="1428735"/>
                  <a:pt x="637029" y="1445505"/>
                </a:cubicBezTo>
                <a:cubicBezTo>
                  <a:pt x="637029" y="1462274"/>
                  <a:pt x="623435" y="1475868"/>
                  <a:pt x="606665" y="1475868"/>
                </a:cubicBezTo>
                <a:cubicBezTo>
                  <a:pt x="589896" y="1475868"/>
                  <a:pt x="576302" y="1462274"/>
                  <a:pt x="576302" y="1445505"/>
                </a:cubicBezTo>
                <a:cubicBezTo>
                  <a:pt x="576302" y="1428735"/>
                  <a:pt x="589896" y="1415141"/>
                  <a:pt x="606665" y="1415141"/>
                </a:cubicBezTo>
                <a:close/>
                <a:moveTo>
                  <a:pt x="534111" y="1415141"/>
                </a:moveTo>
                <a:cubicBezTo>
                  <a:pt x="550880" y="1415141"/>
                  <a:pt x="564474" y="1428735"/>
                  <a:pt x="564474" y="1445505"/>
                </a:cubicBezTo>
                <a:cubicBezTo>
                  <a:pt x="564474" y="1462274"/>
                  <a:pt x="550880" y="1475868"/>
                  <a:pt x="534111" y="1475868"/>
                </a:cubicBezTo>
                <a:cubicBezTo>
                  <a:pt x="517341" y="1475868"/>
                  <a:pt x="503747" y="1462274"/>
                  <a:pt x="503747" y="1445505"/>
                </a:cubicBezTo>
                <a:cubicBezTo>
                  <a:pt x="503747" y="1428735"/>
                  <a:pt x="517341" y="1415141"/>
                  <a:pt x="534111" y="1415141"/>
                </a:cubicBezTo>
                <a:close/>
                <a:moveTo>
                  <a:pt x="461556" y="1415141"/>
                </a:moveTo>
                <a:cubicBezTo>
                  <a:pt x="478326" y="1415141"/>
                  <a:pt x="491920" y="1428735"/>
                  <a:pt x="491920" y="1445505"/>
                </a:cubicBezTo>
                <a:cubicBezTo>
                  <a:pt x="491920" y="1462274"/>
                  <a:pt x="478326" y="1475868"/>
                  <a:pt x="461556" y="1475868"/>
                </a:cubicBezTo>
                <a:cubicBezTo>
                  <a:pt x="444787" y="1475868"/>
                  <a:pt x="431192" y="1462274"/>
                  <a:pt x="431192" y="1445505"/>
                </a:cubicBezTo>
                <a:cubicBezTo>
                  <a:pt x="431192" y="1428735"/>
                  <a:pt x="444787" y="1415141"/>
                  <a:pt x="461556" y="1415141"/>
                </a:cubicBezTo>
                <a:close/>
                <a:moveTo>
                  <a:pt x="389002" y="1415141"/>
                </a:moveTo>
                <a:cubicBezTo>
                  <a:pt x="405771" y="1415141"/>
                  <a:pt x="419365" y="1428735"/>
                  <a:pt x="419365" y="1445505"/>
                </a:cubicBezTo>
                <a:cubicBezTo>
                  <a:pt x="419365" y="1462274"/>
                  <a:pt x="405771" y="1475868"/>
                  <a:pt x="389002" y="1475868"/>
                </a:cubicBezTo>
                <a:cubicBezTo>
                  <a:pt x="372232" y="1475868"/>
                  <a:pt x="358638" y="1462274"/>
                  <a:pt x="358638" y="1445505"/>
                </a:cubicBezTo>
                <a:cubicBezTo>
                  <a:pt x="358638" y="1428735"/>
                  <a:pt x="372232" y="1415141"/>
                  <a:pt x="389002" y="1415141"/>
                </a:cubicBezTo>
                <a:close/>
                <a:moveTo>
                  <a:pt x="316447" y="1415141"/>
                </a:moveTo>
                <a:cubicBezTo>
                  <a:pt x="333216" y="1415141"/>
                  <a:pt x="346810" y="1428735"/>
                  <a:pt x="346810" y="1445505"/>
                </a:cubicBezTo>
                <a:cubicBezTo>
                  <a:pt x="346810" y="1462274"/>
                  <a:pt x="333216" y="1475868"/>
                  <a:pt x="316447" y="1475868"/>
                </a:cubicBezTo>
                <a:cubicBezTo>
                  <a:pt x="299677" y="1475868"/>
                  <a:pt x="286084" y="1462274"/>
                  <a:pt x="286084" y="1445505"/>
                </a:cubicBezTo>
                <a:cubicBezTo>
                  <a:pt x="286084" y="1428735"/>
                  <a:pt x="299677" y="1415141"/>
                  <a:pt x="316447" y="1415141"/>
                </a:cubicBezTo>
                <a:close/>
                <a:moveTo>
                  <a:pt x="243892" y="1415141"/>
                </a:moveTo>
                <a:cubicBezTo>
                  <a:pt x="260662" y="1415141"/>
                  <a:pt x="274256" y="1428735"/>
                  <a:pt x="274256" y="1445505"/>
                </a:cubicBezTo>
                <a:cubicBezTo>
                  <a:pt x="274256" y="1462274"/>
                  <a:pt x="260662" y="1475868"/>
                  <a:pt x="243892" y="1475868"/>
                </a:cubicBezTo>
                <a:cubicBezTo>
                  <a:pt x="227123" y="1475868"/>
                  <a:pt x="213529" y="1462274"/>
                  <a:pt x="213529" y="1445505"/>
                </a:cubicBezTo>
                <a:cubicBezTo>
                  <a:pt x="213529" y="1428735"/>
                  <a:pt x="227123" y="1415141"/>
                  <a:pt x="243892" y="1415141"/>
                </a:cubicBezTo>
                <a:close/>
                <a:moveTo>
                  <a:pt x="171339" y="1415141"/>
                </a:moveTo>
                <a:cubicBezTo>
                  <a:pt x="188107" y="1415141"/>
                  <a:pt x="201701" y="1428735"/>
                  <a:pt x="201701" y="1445505"/>
                </a:cubicBezTo>
                <a:cubicBezTo>
                  <a:pt x="201701" y="1462274"/>
                  <a:pt x="188107" y="1475868"/>
                  <a:pt x="171339" y="1475868"/>
                </a:cubicBezTo>
                <a:cubicBezTo>
                  <a:pt x="154611" y="1475868"/>
                  <a:pt x="141018" y="1462274"/>
                  <a:pt x="141018" y="1445505"/>
                </a:cubicBezTo>
                <a:cubicBezTo>
                  <a:pt x="141018" y="1428735"/>
                  <a:pt x="154611" y="1415141"/>
                  <a:pt x="171339" y="1415141"/>
                </a:cubicBezTo>
                <a:close/>
                <a:moveTo>
                  <a:pt x="98831" y="1415141"/>
                </a:moveTo>
                <a:cubicBezTo>
                  <a:pt x="115598" y="1415141"/>
                  <a:pt x="129192" y="1428735"/>
                  <a:pt x="129192" y="1445505"/>
                </a:cubicBezTo>
                <a:cubicBezTo>
                  <a:pt x="129192" y="1462274"/>
                  <a:pt x="115598" y="1475868"/>
                  <a:pt x="98831" y="1475868"/>
                </a:cubicBezTo>
                <a:cubicBezTo>
                  <a:pt x="82060" y="1475868"/>
                  <a:pt x="68467" y="1462274"/>
                  <a:pt x="68467" y="1445505"/>
                </a:cubicBezTo>
                <a:cubicBezTo>
                  <a:pt x="68467" y="1428735"/>
                  <a:pt x="82060" y="1415141"/>
                  <a:pt x="98831" y="1415141"/>
                </a:cubicBezTo>
                <a:close/>
                <a:moveTo>
                  <a:pt x="26277" y="1415141"/>
                </a:moveTo>
                <a:cubicBezTo>
                  <a:pt x="43044" y="1415141"/>
                  <a:pt x="56638" y="1428735"/>
                  <a:pt x="56638" y="1445505"/>
                </a:cubicBezTo>
                <a:cubicBezTo>
                  <a:pt x="56638" y="1462274"/>
                  <a:pt x="43044" y="1475868"/>
                  <a:pt x="26277" y="1475868"/>
                </a:cubicBezTo>
                <a:cubicBezTo>
                  <a:pt x="17892" y="1475868"/>
                  <a:pt x="10301" y="1472470"/>
                  <a:pt x="4807" y="1466975"/>
                </a:cubicBezTo>
                <a:lnTo>
                  <a:pt x="0" y="1455370"/>
                </a:lnTo>
                <a:lnTo>
                  <a:pt x="0" y="1435640"/>
                </a:lnTo>
                <a:lnTo>
                  <a:pt x="4807" y="1424034"/>
                </a:lnTo>
                <a:cubicBezTo>
                  <a:pt x="10301" y="1418540"/>
                  <a:pt x="17892" y="1415141"/>
                  <a:pt x="26277" y="1415141"/>
                </a:cubicBezTo>
                <a:close/>
                <a:moveTo>
                  <a:pt x="1332211" y="1334690"/>
                </a:moveTo>
                <a:cubicBezTo>
                  <a:pt x="1340596" y="1334690"/>
                  <a:pt x="1348186" y="1338088"/>
                  <a:pt x="1353681" y="1343583"/>
                </a:cubicBezTo>
                <a:lnTo>
                  <a:pt x="1356143" y="1349526"/>
                </a:lnTo>
                <a:lnTo>
                  <a:pt x="1331934" y="1381900"/>
                </a:lnTo>
                <a:lnTo>
                  <a:pt x="1321597" y="1393274"/>
                </a:lnTo>
                <a:lnTo>
                  <a:pt x="1320392" y="1393030"/>
                </a:lnTo>
                <a:cubicBezTo>
                  <a:pt x="1309494" y="1388421"/>
                  <a:pt x="1301847" y="1377631"/>
                  <a:pt x="1301847" y="1365053"/>
                </a:cubicBezTo>
                <a:cubicBezTo>
                  <a:pt x="1301847" y="1348284"/>
                  <a:pt x="1315441" y="1334690"/>
                  <a:pt x="1332211" y="1334690"/>
                </a:cubicBezTo>
                <a:close/>
                <a:moveTo>
                  <a:pt x="1259656" y="1334690"/>
                </a:moveTo>
                <a:cubicBezTo>
                  <a:pt x="1276426" y="1334690"/>
                  <a:pt x="1290020" y="1348284"/>
                  <a:pt x="1290020" y="1365053"/>
                </a:cubicBezTo>
                <a:cubicBezTo>
                  <a:pt x="1290020" y="1381823"/>
                  <a:pt x="1276426" y="1395417"/>
                  <a:pt x="1259656" y="1395417"/>
                </a:cubicBezTo>
                <a:cubicBezTo>
                  <a:pt x="1242887" y="1395417"/>
                  <a:pt x="1229293" y="1381823"/>
                  <a:pt x="1229293" y="1365053"/>
                </a:cubicBezTo>
                <a:cubicBezTo>
                  <a:pt x="1229293" y="1348284"/>
                  <a:pt x="1242887" y="1334690"/>
                  <a:pt x="1259656" y="1334690"/>
                </a:cubicBezTo>
                <a:close/>
                <a:moveTo>
                  <a:pt x="1187102" y="1334690"/>
                </a:moveTo>
                <a:cubicBezTo>
                  <a:pt x="1203871" y="1334690"/>
                  <a:pt x="1217465" y="1348284"/>
                  <a:pt x="1217465" y="1365053"/>
                </a:cubicBezTo>
                <a:cubicBezTo>
                  <a:pt x="1217465" y="1381823"/>
                  <a:pt x="1203871" y="1395417"/>
                  <a:pt x="1187102" y="1395417"/>
                </a:cubicBezTo>
                <a:cubicBezTo>
                  <a:pt x="1170332" y="1395417"/>
                  <a:pt x="1156738" y="1381823"/>
                  <a:pt x="1156738" y="1365053"/>
                </a:cubicBezTo>
                <a:cubicBezTo>
                  <a:pt x="1156738" y="1348284"/>
                  <a:pt x="1170332" y="1334690"/>
                  <a:pt x="1187102" y="1334690"/>
                </a:cubicBezTo>
                <a:close/>
                <a:moveTo>
                  <a:pt x="1114547" y="1334690"/>
                </a:moveTo>
                <a:cubicBezTo>
                  <a:pt x="1131317" y="1334690"/>
                  <a:pt x="1144911" y="1348284"/>
                  <a:pt x="1144911" y="1365053"/>
                </a:cubicBezTo>
                <a:cubicBezTo>
                  <a:pt x="1144911" y="1381823"/>
                  <a:pt x="1131317" y="1395417"/>
                  <a:pt x="1114547" y="1395417"/>
                </a:cubicBezTo>
                <a:cubicBezTo>
                  <a:pt x="1097778" y="1395417"/>
                  <a:pt x="1084184" y="1381823"/>
                  <a:pt x="1084184" y="1365053"/>
                </a:cubicBezTo>
                <a:cubicBezTo>
                  <a:pt x="1084184" y="1348284"/>
                  <a:pt x="1097778" y="1334690"/>
                  <a:pt x="1114547" y="1334690"/>
                </a:cubicBezTo>
                <a:close/>
                <a:moveTo>
                  <a:pt x="1041993" y="1334690"/>
                </a:moveTo>
                <a:cubicBezTo>
                  <a:pt x="1058762" y="1334690"/>
                  <a:pt x="1072356" y="1348284"/>
                  <a:pt x="1072356" y="1365053"/>
                </a:cubicBezTo>
                <a:cubicBezTo>
                  <a:pt x="1072356" y="1381823"/>
                  <a:pt x="1058762" y="1395417"/>
                  <a:pt x="1041993" y="1395417"/>
                </a:cubicBezTo>
                <a:cubicBezTo>
                  <a:pt x="1025223" y="1395417"/>
                  <a:pt x="1011629" y="1381823"/>
                  <a:pt x="1011629" y="1365053"/>
                </a:cubicBezTo>
                <a:cubicBezTo>
                  <a:pt x="1011629" y="1348284"/>
                  <a:pt x="1025223" y="1334690"/>
                  <a:pt x="1041993" y="1334690"/>
                </a:cubicBezTo>
                <a:close/>
                <a:moveTo>
                  <a:pt x="969438" y="1334690"/>
                </a:moveTo>
                <a:cubicBezTo>
                  <a:pt x="986208" y="1334690"/>
                  <a:pt x="999801" y="1348284"/>
                  <a:pt x="999801" y="1365053"/>
                </a:cubicBezTo>
                <a:cubicBezTo>
                  <a:pt x="999801" y="1381823"/>
                  <a:pt x="986208" y="1395417"/>
                  <a:pt x="969438" y="1395417"/>
                </a:cubicBezTo>
                <a:cubicBezTo>
                  <a:pt x="952669" y="1395417"/>
                  <a:pt x="939075" y="1381823"/>
                  <a:pt x="939075" y="1365053"/>
                </a:cubicBezTo>
                <a:cubicBezTo>
                  <a:pt x="939075" y="1348284"/>
                  <a:pt x="952669" y="1334690"/>
                  <a:pt x="969438" y="1334690"/>
                </a:cubicBezTo>
                <a:close/>
                <a:moveTo>
                  <a:pt x="896883" y="1334690"/>
                </a:moveTo>
                <a:cubicBezTo>
                  <a:pt x="913653" y="1334690"/>
                  <a:pt x="927247" y="1348284"/>
                  <a:pt x="927247" y="1365053"/>
                </a:cubicBezTo>
                <a:cubicBezTo>
                  <a:pt x="927247" y="1381823"/>
                  <a:pt x="913653" y="1395417"/>
                  <a:pt x="896883" y="1395417"/>
                </a:cubicBezTo>
                <a:cubicBezTo>
                  <a:pt x="880114" y="1395417"/>
                  <a:pt x="866520" y="1381823"/>
                  <a:pt x="866520" y="1365053"/>
                </a:cubicBezTo>
                <a:cubicBezTo>
                  <a:pt x="866520" y="1348284"/>
                  <a:pt x="880114" y="1334690"/>
                  <a:pt x="896883" y="1334690"/>
                </a:cubicBezTo>
                <a:close/>
                <a:moveTo>
                  <a:pt x="824329" y="1334690"/>
                </a:moveTo>
                <a:cubicBezTo>
                  <a:pt x="841098" y="1334690"/>
                  <a:pt x="854692" y="1348284"/>
                  <a:pt x="854692" y="1365053"/>
                </a:cubicBezTo>
                <a:cubicBezTo>
                  <a:pt x="854692" y="1381823"/>
                  <a:pt x="841098" y="1395417"/>
                  <a:pt x="824329" y="1395417"/>
                </a:cubicBezTo>
                <a:cubicBezTo>
                  <a:pt x="807559" y="1395417"/>
                  <a:pt x="793965" y="1381823"/>
                  <a:pt x="793965" y="1365053"/>
                </a:cubicBezTo>
                <a:cubicBezTo>
                  <a:pt x="793965" y="1348284"/>
                  <a:pt x="807559" y="1334690"/>
                  <a:pt x="824329" y="1334690"/>
                </a:cubicBezTo>
                <a:close/>
                <a:moveTo>
                  <a:pt x="751774" y="1334690"/>
                </a:moveTo>
                <a:cubicBezTo>
                  <a:pt x="768544" y="1334690"/>
                  <a:pt x="782138" y="1348284"/>
                  <a:pt x="782138" y="1365053"/>
                </a:cubicBezTo>
                <a:cubicBezTo>
                  <a:pt x="782138" y="1381823"/>
                  <a:pt x="768544" y="1395417"/>
                  <a:pt x="751774" y="1395417"/>
                </a:cubicBezTo>
                <a:cubicBezTo>
                  <a:pt x="735005" y="1395417"/>
                  <a:pt x="721411" y="1381823"/>
                  <a:pt x="721411" y="1365053"/>
                </a:cubicBezTo>
                <a:cubicBezTo>
                  <a:pt x="721411" y="1348284"/>
                  <a:pt x="735005" y="1334690"/>
                  <a:pt x="751774" y="1334690"/>
                </a:cubicBezTo>
                <a:close/>
                <a:moveTo>
                  <a:pt x="679220" y="1334690"/>
                </a:moveTo>
                <a:cubicBezTo>
                  <a:pt x="695989" y="1334690"/>
                  <a:pt x="709583" y="1348284"/>
                  <a:pt x="709583" y="1365053"/>
                </a:cubicBezTo>
                <a:cubicBezTo>
                  <a:pt x="709583" y="1381823"/>
                  <a:pt x="695989" y="1395417"/>
                  <a:pt x="679220" y="1395417"/>
                </a:cubicBezTo>
                <a:cubicBezTo>
                  <a:pt x="662450" y="1395417"/>
                  <a:pt x="648856" y="1381823"/>
                  <a:pt x="648856" y="1365053"/>
                </a:cubicBezTo>
                <a:cubicBezTo>
                  <a:pt x="648856" y="1348284"/>
                  <a:pt x="662450" y="1334690"/>
                  <a:pt x="679220" y="1334690"/>
                </a:cubicBezTo>
                <a:close/>
                <a:moveTo>
                  <a:pt x="606665" y="1334690"/>
                </a:moveTo>
                <a:cubicBezTo>
                  <a:pt x="623435" y="1334690"/>
                  <a:pt x="637029" y="1348284"/>
                  <a:pt x="637029" y="1365053"/>
                </a:cubicBezTo>
                <a:cubicBezTo>
                  <a:pt x="637029" y="1381823"/>
                  <a:pt x="623435" y="1395417"/>
                  <a:pt x="606665" y="1395417"/>
                </a:cubicBezTo>
                <a:cubicBezTo>
                  <a:pt x="589896" y="1395417"/>
                  <a:pt x="576302" y="1381823"/>
                  <a:pt x="576302" y="1365053"/>
                </a:cubicBezTo>
                <a:cubicBezTo>
                  <a:pt x="576302" y="1348284"/>
                  <a:pt x="589896" y="1334690"/>
                  <a:pt x="606665" y="1334690"/>
                </a:cubicBezTo>
                <a:close/>
                <a:moveTo>
                  <a:pt x="534111" y="1334690"/>
                </a:moveTo>
                <a:cubicBezTo>
                  <a:pt x="550880" y="1334690"/>
                  <a:pt x="564474" y="1348284"/>
                  <a:pt x="564474" y="1365053"/>
                </a:cubicBezTo>
                <a:cubicBezTo>
                  <a:pt x="564474" y="1381823"/>
                  <a:pt x="550880" y="1395417"/>
                  <a:pt x="534111" y="1395417"/>
                </a:cubicBezTo>
                <a:cubicBezTo>
                  <a:pt x="517341" y="1395417"/>
                  <a:pt x="503747" y="1381823"/>
                  <a:pt x="503747" y="1365053"/>
                </a:cubicBezTo>
                <a:cubicBezTo>
                  <a:pt x="503747" y="1348284"/>
                  <a:pt x="517341" y="1334690"/>
                  <a:pt x="534111" y="1334690"/>
                </a:cubicBezTo>
                <a:close/>
                <a:moveTo>
                  <a:pt x="461556" y="1334690"/>
                </a:moveTo>
                <a:cubicBezTo>
                  <a:pt x="478326" y="1334690"/>
                  <a:pt x="491920" y="1348284"/>
                  <a:pt x="491920" y="1365053"/>
                </a:cubicBezTo>
                <a:cubicBezTo>
                  <a:pt x="491920" y="1381823"/>
                  <a:pt x="478326" y="1395417"/>
                  <a:pt x="461556" y="1395417"/>
                </a:cubicBezTo>
                <a:cubicBezTo>
                  <a:pt x="444787" y="1395417"/>
                  <a:pt x="431192" y="1381823"/>
                  <a:pt x="431192" y="1365053"/>
                </a:cubicBezTo>
                <a:cubicBezTo>
                  <a:pt x="431192" y="1348284"/>
                  <a:pt x="444787" y="1334690"/>
                  <a:pt x="461556" y="1334690"/>
                </a:cubicBezTo>
                <a:close/>
                <a:moveTo>
                  <a:pt x="389002" y="1334690"/>
                </a:moveTo>
                <a:cubicBezTo>
                  <a:pt x="405771" y="1334690"/>
                  <a:pt x="419365" y="1348284"/>
                  <a:pt x="419365" y="1365053"/>
                </a:cubicBezTo>
                <a:cubicBezTo>
                  <a:pt x="419365" y="1381823"/>
                  <a:pt x="405771" y="1395417"/>
                  <a:pt x="389002" y="1395417"/>
                </a:cubicBezTo>
                <a:cubicBezTo>
                  <a:pt x="372232" y="1395417"/>
                  <a:pt x="358638" y="1381823"/>
                  <a:pt x="358638" y="1365053"/>
                </a:cubicBezTo>
                <a:cubicBezTo>
                  <a:pt x="358638" y="1348284"/>
                  <a:pt x="372232" y="1334690"/>
                  <a:pt x="389002" y="1334690"/>
                </a:cubicBezTo>
                <a:close/>
                <a:moveTo>
                  <a:pt x="316447" y="1334690"/>
                </a:moveTo>
                <a:cubicBezTo>
                  <a:pt x="333216" y="1334690"/>
                  <a:pt x="346810" y="1348284"/>
                  <a:pt x="346810" y="1365053"/>
                </a:cubicBezTo>
                <a:cubicBezTo>
                  <a:pt x="346810" y="1381823"/>
                  <a:pt x="333216" y="1395417"/>
                  <a:pt x="316447" y="1395417"/>
                </a:cubicBezTo>
                <a:cubicBezTo>
                  <a:pt x="299677" y="1395417"/>
                  <a:pt x="286084" y="1381823"/>
                  <a:pt x="286084" y="1365053"/>
                </a:cubicBezTo>
                <a:cubicBezTo>
                  <a:pt x="286084" y="1348284"/>
                  <a:pt x="299677" y="1334690"/>
                  <a:pt x="316447" y="1334690"/>
                </a:cubicBezTo>
                <a:close/>
                <a:moveTo>
                  <a:pt x="243892" y="1334690"/>
                </a:moveTo>
                <a:cubicBezTo>
                  <a:pt x="260662" y="1334690"/>
                  <a:pt x="274256" y="1348284"/>
                  <a:pt x="274256" y="1365053"/>
                </a:cubicBezTo>
                <a:cubicBezTo>
                  <a:pt x="274256" y="1381823"/>
                  <a:pt x="260662" y="1395417"/>
                  <a:pt x="243892" y="1395417"/>
                </a:cubicBezTo>
                <a:cubicBezTo>
                  <a:pt x="227123" y="1395417"/>
                  <a:pt x="213529" y="1381823"/>
                  <a:pt x="213529" y="1365053"/>
                </a:cubicBezTo>
                <a:cubicBezTo>
                  <a:pt x="213529" y="1348284"/>
                  <a:pt x="227123" y="1334690"/>
                  <a:pt x="243892" y="1334690"/>
                </a:cubicBezTo>
                <a:close/>
                <a:moveTo>
                  <a:pt x="171339" y="1334690"/>
                </a:moveTo>
                <a:cubicBezTo>
                  <a:pt x="188107" y="1334690"/>
                  <a:pt x="201701" y="1348284"/>
                  <a:pt x="201701" y="1365053"/>
                </a:cubicBezTo>
                <a:cubicBezTo>
                  <a:pt x="201701" y="1381823"/>
                  <a:pt x="188107" y="1395417"/>
                  <a:pt x="171339" y="1395417"/>
                </a:cubicBezTo>
                <a:cubicBezTo>
                  <a:pt x="154616" y="1395417"/>
                  <a:pt x="141023" y="1381823"/>
                  <a:pt x="141023" y="1365053"/>
                </a:cubicBezTo>
                <a:cubicBezTo>
                  <a:pt x="141023" y="1348284"/>
                  <a:pt x="154616" y="1334690"/>
                  <a:pt x="171339" y="1334690"/>
                </a:cubicBezTo>
                <a:close/>
                <a:moveTo>
                  <a:pt x="98838" y="1334690"/>
                </a:moveTo>
                <a:cubicBezTo>
                  <a:pt x="115605" y="1334690"/>
                  <a:pt x="129198" y="1348284"/>
                  <a:pt x="129198" y="1365053"/>
                </a:cubicBezTo>
                <a:cubicBezTo>
                  <a:pt x="129198" y="1381823"/>
                  <a:pt x="115605" y="1395417"/>
                  <a:pt x="98838" y="1395417"/>
                </a:cubicBezTo>
                <a:cubicBezTo>
                  <a:pt x="82067" y="1395417"/>
                  <a:pt x="68474" y="1381823"/>
                  <a:pt x="68474" y="1365053"/>
                </a:cubicBezTo>
                <a:cubicBezTo>
                  <a:pt x="68474" y="1348284"/>
                  <a:pt x="82067" y="1334690"/>
                  <a:pt x="98838" y="1334690"/>
                </a:cubicBezTo>
                <a:close/>
                <a:moveTo>
                  <a:pt x="26283" y="1334690"/>
                </a:moveTo>
                <a:cubicBezTo>
                  <a:pt x="43051" y="1334690"/>
                  <a:pt x="56645" y="1348284"/>
                  <a:pt x="56645" y="1365053"/>
                </a:cubicBezTo>
                <a:cubicBezTo>
                  <a:pt x="56645" y="1381823"/>
                  <a:pt x="43051" y="1395417"/>
                  <a:pt x="26283" y="1395417"/>
                </a:cubicBezTo>
                <a:cubicBezTo>
                  <a:pt x="17898" y="1395417"/>
                  <a:pt x="10308" y="1392019"/>
                  <a:pt x="4813" y="1386524"/>
                </a:cubicBezTo>
                <a:lnTo>
                  <a:pt x="0" y="1374903"/>
                </a:lnTo>
                <a:lnTo>
                  <a:pt x="0" y="1355203"/>
                </a:lnTo>
                <a:lnTo>
                  <a:pt x="4813" y="1343583"/>
                </a:lnTo>
                <a:cubicBezTo>
                  <a:pt x="10308" y="1338089"/>
                  <a:pt x="17898" y="1334690"/>
                  <a:pt x="26283" y="1334690"/>
                </a:cubicBezTo>
                <a:close/>
                <a:moveTo>
                  <a:pt x="1404765" y="1254238"/>
                </a:moveTo>
                <a:cubicBezTo>
                  <a:pt x="1408957" y="1254238"/>
                  <a:pt x="1412951" y="1255088"/>
                  <a:pt x="1416584" y="1256624"/>
                </a:cubicBezTo>
                <a:lnTo>
                  <a:pt x="1422045" y="1260306"/>
                </a:lnTo>
                <a:lnTo>
                  <a:pt x="1418517" y="1266114"/>
                </a:lnTo>
                <a:lnTo>
                  <a:pt x="1386846" y="1308466"/>
                </a:lnTo>
                <a:lnTo>
                  <a:pt x="1383295" y="1306072"/>
                </a:lnTo>
                <a:cubicBezTo>
                  <a:pt x="1377800" y="1300577"/>
                  <a:pt x="1374402" y="1292986"/>
                  <a:pt x="1374402" y="1284602"/>
                </a:cubicBezTo>
                <a:cubicBezTo>
                  <a:pt x="1374402" y="1267832"/>
                  <a:pt x="1387996" y="1254238"/>
                  <a:pt x="1404765" y="1254238"/>
                </a:cubicBezTo>
                <a:close/>
                <a:moveTo>
                  <a:pt x="1332211" y="1254238"/>
                </a:moveTo>
                <a:cubicBezTo>
                  <a:pt x="1348980" y="1254238"/>
                  <a:pt x="1362574" y="1267832"/>
                  <a:pt x="1362574" y="1284602"/>
                </a:cubicBezTo>
                <a:cubicBezTo>
                  <a:pt x="1362574" y="1301371"/>
                  <a:pt x="1348980" y="1314965"/>
                  <a:pt x="1332211" y="1314965"/>
                </a:cubicBezTo>
                <a:cubicBezTo>
                  <a:pt x="1315441" y="1314965"/>
                  <a:pt x="1301847" y="1301371"/>
                  <a:pt x="1301847" y="1284602"/>
                </a:cubicBezTo>
                <a:cubicBezTo>
                  <a:pt x="1301847" y="1267832"/>
                  <a:pt x="1315441" y="1254238"/>
                  <a:pt x="1332211" y="1254238"/>
                </a:cubicBezTo>
                <a:close/>
                <a:moveTo>
                  <a:pt x="1259656" y="1254238"/>
                </a:moveTo>
                <a:cubicBezTo>
                  <a:pt x="1276426" y="1254238"/>
                  <a:pt x="1290020" y="1267832"/>
                  <a:pt x="1290020" y="1284602"/>
                </a:cubicBezTo>
                <a:cubicBezTo>
                  <a:pt x="1290020" y="1301371"/>
                  <a:pt x="1276426" y="1314965"/>
                  <a:pt x="1259656" y="1314965"/>
                </a:cubicBezTo>
                <a:cubicBezTo>
                  <a:pt x="1242887" y="1314965"/>
                  <a:pt x="1229293" y="1301371"/>
                  <a:pt x="1229293" y="1284602"/>
                </a:cubicBezTo>
                <a:cubicBezTo>
                  <a:pt x="1229293" y="1267832"/>
                  <a:pt x="1242887" y="1254238"/>
                  <a:pt x="1259656" y="1254238"/>
                </a:cubicBezTo>
                <a:close/>
                <a:moveTo>
                  <a:pt x="1187102" y="1254238"/>
                </a:moveTo>
                <a:cubicBezTo>
                  <a:pt x="1203871" y="1254238"/>
                  <a:pt x="1217465" y="1267832"/>
                  <a:pt x="1217465" y="1284602"/>
                </a:cubicBezTo>
                <a:cubicBezTo>
                  <a:pt x="1217465" y="1301371"/>
                  <a:pt x="1203871" y="1314965"/>
                  <a:pt x="1187102" y="1314965"/>
                </a:cubicBezTo>
                <a:cubicBezTo>
                  <a:pt x="1170332" y="1314965"/>
                  <a:pt x="1156738" y="1301371"/>
                  <a:pt x="1156738" y="1284602"/>
                </a:cubicBezTo>
                <a:cubicBezTo>
                  <a:pt x="1156738" y="1267832"/>
                  <a:pt x="1170332" y="1254238"/>
                  <a:pt x="1187102" y="1254238"/>
                </a:cubicBezTo>
                <a:close/>
                <a:moveTo>
                  <a:pt x="1114547" y="1254238"/>
                </a:moveTo>
                <a:cubicBezTo>
                  <a:pt x="1131317" y="1254238"/>
                  <a:pt x="1144911" y="1267832"/>
                  <a:pt x="1144911" y="1284602"/>
                </a:cubicBezTo>
                <a:cubicBezTo>
                  <a:pt x="1144911" y="1301371"/>
                  <a:pt x="1131317" y="1314965"/>
                  <a:pt x="1114547" y="1314965"/>
                </a:cubicBezTo>
                <a:cubicBezTo>
                  <a:pt x="1097778" y="1314965"/>
                  <a:pt x="1084184" y="1301371"/>
                  <a:pt x="1084184" y="1284602"/>
                </a:cubicBezTo>
                <a:cubicBezTo>
                  <a:pt x="1084184" y="1267832"/>
                  <a:pt x="1097778" y="1254238"/>
                  <a:pt x="1114547" y="1254238"/>
                </a:cubicBezTo>
                <a:close/>
                <a:moveTo>
                  <a:pt x="1041993" y="1254238"/>
                </a:moveTo>
                <a:cubicBezTo>
                  <a:pt x="1058762" y="1254238"/>
                  <a:pt x="1072356" y="1267832"/>
                  <a:pt x="1072356" y="1284602"/>
                </a:cubicBezTo>
                <a:cubicBezTo>
                  <a:pt x="1072356" y="1301371"/>
                  <a:pt x="1058762" y="1314965"/>
                  <a:pt x="1041993" y="1314965"/>
                </a:cubicBezTo>
                <a:cubicBezTo>
                  <a:pt x="1025223" y="1314965"/>
                  <a:pt x="1011629" y="1301371"/>
                  <a:pt x="1011629" y="1284602"/>
                </a:cubicBezTo>
                <a:cubicBezTo>
                  <a:pt x="1011629" y="1267832"/>
                  <a:pt x="1025223" y="1254238"/>
                  <a:pt x="1041993" y="1254238"/>
                </a:cubicBezTo>
                <a:close/>
                <a:moveTo>
                  <a:pt x="969438" y="1254238"/>
                </a:moveTo>
                <a:cubicBezTo>
                  <a:pt x="986208" y="1254238"/>
                  <a:pt x="999801" y="1267832"/>
                  <a:pt x="999801" y="1284602"/>
                </a:cubicBezTo>
                <a:cubicBezTo>
                  <a:pt x="999801" y="1301371"/>
                  <a:pt x="986208" y="1314965"/>
                  <a:pt x="969438" y="1314965"/>
                </a:cubicBezTo>
                <a:cubicBezTo>
                  <a:pt x="952669" y="1314965"/>
                  <a:pt x="939075" y="1301371"/>
                  <a:pt x="939075" y="1284602"/>
                </a:cubicBezTo>
                <a:cubicBezTo>
                  <a:pt x="939075" y="1267832"/>
                  <a:pt x="952669" y="1254238"/>
                  <a:pt x="969438" y="1254238"/>
                </a:cubicBezTo>
                <a:close/>
                <a:moveTo>
                  <a:pt x="896883" y="1254238"/>
                </a:moveTo>
                <a:cubicBezTo>
                  <a:pt x="913653" y="1254238"/>
                  <a:pt x="927247" y="1267832"/>
                  <a:pt x="927247" y="1284602"/>
                </a:cubicBezTo>
                <a:cubicBezTo>
                  <a:pt x="927247" y="1301371"/>
                  <a:pt x="913653" y="1314965"/>
                  <a:pt x="896883" y="1314965"/>
                </a:cubicBezTo>
                <a:cubicBezTo>
                  <a:pt x="880114" y="1314965"/>
                  <a:pt x="866520" y="1301371"/>
                  <a:pt x="866520" y="1284602"/>
                </a:cubicBezTo>
                <a:cubicBezTo>
                  <a:pt x="866520" y="1267832"/>
                  <a:pt x="880114" y="1254238"/>
                  <a:pt x="896883" y="1254238"/>
                </a:cubicBezTo>
                <a:close/>
                <a:moveTo>
                  <a:pt x="824329" y="1254238"/>
                </a:moveTo>
                <a:cubicBezTo>
                  <a:pt x="841098" y="1254238"/>
                  <a:pt x="854692" y="1267832"/>
                  <a:pt x="854692" y="1284602"/>
                </a:cubicBezTo>
                <a:cubicBezTo>
                  <a:pt x="854692" y="1301371"/>
                  <a:pt x="841098" y="1314965"/>
                  <a:pt x="824329" y="1314965"/>
                </a:cubicBezTo>
                <a:cubicBezTo>
                  <a:pt x="807559" y="1314965"/>
                  <a:pt x="793965" y="1301371"/>
                  <a:pt x="793965" y="1284602"/>
                </a:cubicBezTo>
                <a:cubicBezTo>
                  <a:pt x="793965" y="1267832"/>
                  <a:pt x="807559" y="1254238"/>
                  <a:pt x="824329" y="1254238"/>
                </a:cubicBezTo>
                <a:close/>
                <a:moveTo>
                  <a:pt x="751774" y="1254238"/>
                </a:moveTo>
                <a:cubicBezTo>
                  <a:pt x="768544" y="1254238"/>
                  <a:pt x="782138" y="1267832"/>
                  <a:pt x="782138" y="1284602"/>
                </a:cubicBezTo>
                <a:cubicBezTo>
                  <a:pt x="782138" y="1301371"/>
                  <a:pt x="768544" y="1314965"/>
                  <a:pt x="751774" y="1314965"/>
                </a:cubicBezTo>
                <a:cubicBezTo>
                  <a:pt x="735005" y="1314965"/>
                  <a:pt x="721411" y="1301371"/>
                  <a:pt x="721411" y="1284602"/>
                </a:cubicBezTo>
                <a:cubicBezTo>
                  <a:pt x="721411" y="1267832"/>
                  <a:pt x="735005" y="1254238"/>
                  <a:pt x="751774" y="1254238"/>
                </a:cubicBezTo>
                <a:close/>
                <a:moveTo>
                  <a:pt x="679220" y="1254238"/>
                </a:moveTo>
                <a:cubicBezTo>
                  <a:pt x="695989" y="1254238"/>
                  <a:pt x="709583" y="1267832"/>
                  <a:pt x="709583" y="1284602"/>
                </a:cubicBezTo>
                <a:cubicBezTo>
                  <a:pt x="709583" y="1301371"/>
                  <a:pt x="695989" y="1314965"/>
                  <a:pt x="679220" y="1314965"/>
                </a:cubicBezTo>
                <a:cubicBezTo>
                  <a:pt x="662450" y="1314965"/>
                  <a:pt x="648856" y="1301371"/>
                  <a:pt x="648856" y="1284602"/>
                </a:cubicBezTo>
                <a:cubicBezTo>
                  <a:pt x="648856" y="1267832"/>
                  <a:pt x="662450" y="1254238"/>
                  <a:pt x="679220" y="1254238"/>
                </a:cubicBezTo>
                <a:close/>
                <a:moveTo>
                  <a:pt x="606665" y="1254238"/>
                </a:moveTo>
                <a:cubicBezTo>
                  <a:pt x="623435" y="1254238"/>
                  <a:pt x="637029" y="1267832"/>
                  <a:pt x="637029" y="1284602"/>
                </a:cubicBezTo>
                <a:cubicBezTo>
                  <a:pt x="637029" y="1301371"/>
                  <a:pt x="623435" y="1314965"/>
                  <a:pt x="606665" y="1314965"/>
                </a:cubicBezTo>
                <a:cubicBezTo>
                  <a:pt x="589896" y="1314965"/>
                  <a:pt x="576302" y="1301371"/>
                  <a:pt x="576302" y="1284602"/>
                </a:cubicBezTo>
                <a:cubicBezTo>
                  <a:pt x="576302" y="1267832"/>
                  <a:pt x="589896" y="1254238"/>
                  <a:pt x="606665" y="1254238"/>
                </a:cubicBezTo>
                <a:close/>
                <a:moveTo>
                  <a:pt x="534111" y="1254238"/>
                </a:moveTo>
                <a:cubicBezTo>
                  <a:pt x="550880" y="1254238"/>
                  <a:pt x="564474" y="1267832"/>
                  <a:pt x="564474" y="1284602"/>
                </a:cubicBezTo>
                <a:cubicBezTo>
                  <a:pt x="564474" y="1301371"/>
                  <a:pt x="550880" y="1314965"/>
                  <a:pt x="534111" y="1314965"/>
                </a:cubicBezTo>
                <a:cubicBezTo>
                  <a:pt x="517341" y="1314965"/>
                  <a:pt x="503747" y="1301371"/>
                  <a:pt x="503747" y="1284602"/>
                </a:cubicBezTo>
                <a:cubicBezTo>
                  <a:pt x="503747" y="1267832"/>
                  <a:pt x="517341" y="1254238"/>
                  <a:pt x="534111" y="1254238"/>
                </a:cubicBezTo>
                <a:close/>
                <a:moveTo>
                  <a:pt x="461556" y="1254238"/>
                </a:moveTo>
                <a:cubicBezTo>
                  <a:pt x="478326" y="1254238"/>
                  <a:pt x="491920" y="1267832"/>
                  <a:pt x="491920" y="1284602"/>
                </a:cubicBezTo>
                <a:cubicBezTo>
                  <a:pt x="491920" y="1301371"/>
                  <a:pt x="478326" y="1314965"/>
                  <a:pt x="461556" y="1314965"/>
                </a:cubicBezTo>
                <a:cubicBezTo>
                  <a:pt x="444787" y="1314965"/>
                  <a:pt x="431192" y="1301371"/>
                  <a:pt x="431192" y="1284602"/>
                </a:cubicBezTo>
                <a:cubicBezTo>
                  <a:pt x="431192" y="1267832"/>
                  <a:pt x="444787" y="1254238"/>
                  <a:pt x="461556" y="1254238"/>
                </a:cubicBezTo>
                <a:close/>
                <a:moveTo>
                  <a:pt x="389002" y="1254238"/>
                </a:moveTo>
                <a:cubicBezTo>
                  <a:pt x="405771" y="1254238"/>
                  <a:pt x="419365" y="1267832"/>
                  <a:pt x="419365" y="1284602"/>
                </a:cubicBezTo>
                <a:cubicBezTo>
                  <a:pt x="419365" y="1301371"/>
                  <a:pt x="405771" y="1314965"/>
                  <a:pt x="389002" y="1314965"/>
                </a:cubicBezTo>
                <a:cubicBezTo>
                  <a:pt x="372232" y="1314965"/>
                  <a:pt x="358638" y="1301371"/>
                  <a:pt x="358638" y="1284602"/>
                </a:cubicBezTo>
                <a:cubicBezTo>
                  <a:pt x="358638" y="1267832"/>
                  <a:pt x="372232" y="1254238"/>
                  <a:pt x="389002" y="1254238"/>
                </a:cubicBezTo>
                <a:close/>
                <a:moveTo>
                  <a:pt x="316447" y="1254238"/>
                </a:moveTo>
                <a:cubicBezTo>
                  <a:pt x="333216" y="1254238"/>
                  <a:pt x="346810" y="1267832"/>
                  <a:pt x="346810" y="1284602"/>
                </a:cubicBezTo>
                <a:cubicBezTo>
                  <a:pt x="346810" y="1301371"/>
                  <a:pt x="333216" y="1314965"/>
                  <a:pt x="316447" y="1314965"/>
                </a:cubicBezTo>
                <a:cubicBezTo>
                  <a:pt x="299677" y="1314965"/>
                  <a:pt x="286084" y="1301371"/>
                  <a:pt x="286084" y="1284602"/>
                </a:cubicBezTo>
                <a:cubicBezTo>
                  <a:pt x="286084" y="1267832"/>
                  <a:pt x="299677" y="1254238"/>
                  <a:pt x="316447" y="1254238"/>
                </a:cubicBezTo>
                <a:close/>
                <a:moveTo>
                  <a:pt x="243892" y="1254238"/>
                </a:moveTo>
                <a:cubicBezTo>
                  <a:pt x="260662" y="1254238"/>
                  <a:pt x="274256" y="1267832"/>
                  <a:pt x="274256" y="1284602"/>
                </a:cubicBezTo>
                <a:cubicBezTo>
                  <a:pt x="274256" y="1301371"/>
                  <a:pt x="260662" y="1314965"/>
                  <a:pt x="243892" y="1314965"/>
                </a:cubicBezTo>
                <a:cubicBezTo>
                  <a:pt x="227123" y="1314965"/>
                  <a:pt x="213529" y="1301371"/>
                  <a:pt x="213529" y="1284602"/>
                </a:cubicBezTo>
                <a:cubicBezTo>
                  <a:pt x="213529" y="1267832"/>
                  <a:pt x="227123" y="1254238"/>
                  <a:pt x="243892" y="1254238"/>
                </a:cubicBezTo>
                <a:close/>
                <a:moveTo>
                  <a:pt x="171339" y="1254238"/>
                </a:moveTo>
                <a:cubicBezTo>
                  <a:pt x="188107" y="1254238"/>
                  <a:pt x="201701" y="1267832"/>
                  <a:pt x="201701" y="1284602"/>
                </a:cubicBezTo>
                <a:cubicBezTo>
                  <a:pt x="201701" y="1301371"/>
                  <a:pt x="188107" y="1314965"/>
                  <a:pt x="171339" y="1314965"/>
                </a:cubicBezTo>
                <a:cubicBezTo>
                  <a:pt x="154622" y="1314965"/>
                  <a:pt x="141029" y="1301371"/>
                  <a:pt x="141029" y="1284602"/>
                </a:cubicBezTo>
                <a:cubicBezTo>
                  <a:pt x="141029" y="1267832"/>
                  <a:pt x="154622" y="1254238"/>
                  <a:pt x="171339" y="1254238"/>
                </a:cubicBezTo>
                <a:close/>
                <a:moveTo>
                  <a:pt x="98845" y="1254238"/>
                </a:moveTo>
                <a:cubicBezTo>
                  <a:pt x="115610" y="1254238"/>
                  <a:pt x="129204" y="1267832"/>
                  <a:pt x="129204" y="1284602"/>
                </a:cubicBezTo>
                <a:cubicBezTo>
                  <a:pt x="129204" y="1301371"/>
                  <a:pt x="115610" y="1314965"/>
                  <a:pt x="98845" y="1314965"/>
                </a:cubicBezTo>
                <a:cubicBezTo>
                  <a:pt x="82074" y="1314965"/>
                  <a:pt x="68480" y="1301371"/>
                  <a:pt x="68480" y="1284602"/>
                </a:cubicBezTo>
                <a:cubicBezTo>
                  <a:pt x="68480" y="1267832"/>
                  <a:pt x="82074" y="1254238"/>
                  <a:pt x="98845" y="1254238"/>
                </a:cubicBezTo>
                <a:close/>
                <a:moveTo>
                  <a:pt x="26290" y="1254238"/>
                </a:moveTo>
                <a:cubicBezTo>
                  <a:pt x="43057" y="1254238"/>
                  <a:pt x="56651" y="1267832"/>
                  <a:pt x="56651" y="1284602"/>
                </a:cubicBezTo>
                <a:cubicBezTo>
                  <a:pt x="56651" y="1301371"/>
                  <a:pt x="43057" y="1314965"/>
                  <a:pt x="26290" y="1314965"/>
                </a:cubicBezTo>
                <a:cubicBezTo>
                  <a:pt x="17905" y="1314965"/>
                  <a:pt x="10314" y="1311567"/>
                  <a:pt x="4819" y="1306072"/>
                </a:cubicBezTo>
                <a:lnTo>
                  <a:pt x="0" y="1294437"/>
                </a:lnTo>
                <a:lnTo>
                  <a:pt x="0" y="1274766"/>
                </a:lnTo>
                <a:lnTo>
                  <a:pt x="4819" y="1263131"/>
                </a:lnTo>
                <a:cubicBezTo>
                  <a:pt x="10314" y="1257637"/>
                  <a:pt x="17905" y="1254238"/>
                  <a:pt x="26290" y="1254238"/>
                </a:cubicBezTo>
                <a:close/>
                <a:moveTo>
                  <a:pt x="1474228" y="1174410"/>
                </a:moveTo>
                <a:lnTo>
                  <a:pt x="1450688" y="1213159"/>
                </a:lnTo>
                <a:lnTo>
                  <a:pt x="1446956" y="1204150"/>
                </a:lnTo>
                <a:cubicBezTo>
                  <a:pt x="1446956" y="1191573"/>
                  <a:pt x="1454603" y="1180782"/>
                  <a:pt x="1465501" y="1176173"/>
                </a:cubicBezTo>
                <a:close/>
                <a:moveTo>
                  <a:pt x="1404765" y="1173786"/>
                </a:moveTo>
                <a:cubicBezTo>
                  <a:pt x="1421535" y="1173786"/>
                  <a:pt x="1435129" y="1187380"/>
                  <a:pt x="1435129" y="1204150"/>
                </a:cubicBezTo>
                <a:cubicBezTo>
                  <a:pt x="1435129" y="1220919"/>
                  <a:pt x="1421535" y="1234513"/>
                  <a:pt x="1404765" y="1234513"/>
                </a:cubicBezTo>
                <a:cubicBezTo>
                  <a:pt x="1387996" y="1234513"/>
                  <a:pt x="1374402" y="1220919"/>
                  <a:pt x="1374402" y="1204150"/>
                </a:cubicBezTo>
                <a:cubicBezTo>
                  <a:pt x="1374402" y="1187380"/>
                  <a:pt x="1387996" y="1173786"/>
                  <a:pt x="1404765" y="1173786"/>
                </a:cubicBezTo>
                <a:close/>
                <a:moveTo>
                  <a:pt x="1332211" y="1173786"/>
                </a:moveTo>
                <a:cubicBezTo>
                  <a:pt x="1348980" y="1173786"/>
                  <a:pt x="1362574" y="1187380"/>
                  <a:pt x="1362574" y="1204150"/>
                </a:cubicBezTo>
                <a:cubicBezTo>
                  <a:pt x="1362574" y="1220919"/>
                  <a:pt x="1348980" y="1234513"/>
                  <a:pt x="1332211" y="1234513"/>
                </a:cubicBezTo>
                <a:cubicBezTo>
                  <a:pt x="1315441" y="1234513"/>
                  <a:pt x="1301847" y="1220919"/>
                  <a:pt x="1301847" y="1204150"/>
                </a:cubicBezTo>
                <a:cubicBezTo>
                  <a:pt x="1301847" y="1187380"/>
                  <a:pt x="1315441" y="1173786"/>
                  <a:pt x="1332211" y="1173786"/>
                </a:cubicBezTo>
                <a:close/>
                <a:moveTo>
                  <a:pt x="1259656" y="1173786"/>
                </a:moveTo>
                <a:cubicBezTo>
                  <a:pt x="1276426" y="1173786"/>
                  <a:pt x="1290020" y="1187380"/>
                  <a:pt x="1290020" y="1204150"/>
                </a:cubicBezTo>
                <a:cubicBezTo>
                  <a:pt x="1290020" y="1220919"/>
                  <a:pt x="1276426" y="1234513"/>
                  <a:pt x="1259656" y="1234513"/>
                </a:cubicBezTo>
                <a:cubicBezTo>
                  <a:pt x="1242887" y="1234513"/>
                  <a:pt x="1229293" y="1220919"/>
                  <a:pt x="1229293" y="1204150"/>
                </a:cubicBezTo>
                <a:cubicBezTo>
                  <a:pt x="1229293" y="1187380"/>
                  <a:pt x="1242887" y="1173786"/>
                  <a:pt x="1259656" y="1173786"/>
                </a:cubicBezTo>
                <a:close/>
                <a:moveTo>
                  <a:pt x="1187102" y="1173786"/>
                </a:moveTo>
                <a:cubicBezTo>
                  <a:pt x="1203871" y="1173786"/>
                  <a:pt x="1217465" y="1187380"/>
                  <a:pt x="1217465" y="1204150"/>
                </a:cubicBezTo>
                <a:cubicBezTo>
                  <a:pt x="1217465" y="1220919"/>
                  <a:pt x="1203871" y="1234513"/>
                  <a:pt x="1187102" y="1234513"/>
                </a:cubicBezTo>
                <a:cubicBezTo>
                  <a:pt x="1170332" y="1234513"/>
                  <a:pt x="1156738" y="1220919"/>
                  <a:pt x="1156738" y="1204150"/>
                </a:cubicBezTo>
                <a:cubicBezTo>
                  <a:pt x="1156738" y="1187380"/>
                  <a:pt x="1170332" y="1173786"/>
                  <a:pt x="1187102" y="1173786"/>
                </a:cubicBezTo>
                <a:close/>
                <a:moveTo>
                  <a:pt x="1114547" y="1173786"/>
                </a:moveTo>
                <a:cubicBezTo>
                  <a:pt x="1131317" y="1173786"/>
                  <a:pt x="1144911" y="1187380"/>
                  <a:pt x="1144911" y="1204150"/>
                </a:cubicBezTo>
                <a:cubicBezTo>
                  <a:pt x="1144911" y="1220919"/>
                  <a:pt x="1131317" y="1234513"/>
                  <a:pt x="1114547" y="1234513"/>
                </a:cubicBezTo>
                <a:cubicBezTo>
                  <a:pt x="1097778" y="1234513"/>
                  <a:pt x="1084184" y="1220919"/>
                  <a:pt x="1084184" y="1204150"/>
                </a:cubicBezTo>
                <a:cubicBezTo>
                  <a:pt x="1084184" y="1187380"/>
                  <a:pt x="1097778" y="1173786"/>
                  <a:pt x="1114547" y="1173786"/>
                </a:cubicBezTo>
                <a:close/>
                <a:moveTo>
                  <a:pt x="1041993" y="1173786"/>
                </a:moveTo>
                <a:cubicBezTo>
                  <a:pt x="1058762" y="1173786"/>
                  <a:pt x="1072356" y="1187380"/>
                  <a:pt x="1072356" y="1204150"/>
                </a:cubicBezTo>
                <a:cubicBezTo>
                  <a:pt x="1072356" y="1220919"/>
                  <a:pt x="1058762" y="1234513"/>
                  <a:pt x="1041993" y="1234513"/>
                </a:cubicBezTo>
                <a:cubicBezTo>
                  <a:pt x="1025223" y="1234513"/>
                  <a:pt x="1011629" y="1220919"/>
                  <a:pt x="1011629" y="1204150"/>
                </a:cubicBezTo>
                <a:cubicBezTo>
                  <a:pt x="1011629" y="1187380"/>
                  <a:pt x="1025223" y="1173786"/>
                  <a:pt x="1041993" y="1173786"/>
                </a:cubicBezTo>
                <a:close/>
                <a:moveTo>
                  <a:pt x="969438" y="1173786"/>
                </a:moveTo>
                <a:cubicBezTo>
                  <a:pt x="986208" y="1173786"/>
                  <a:pt x="999801" y="1187380"/>
                  <a:pt x="999801" y="1204150"/>
                </a:cubicBezTo>
                <a:cubicBezTo>
                  <a:pt x="999801" y="1220919"/>
                  <a:pt x="986208" y="1234513"/>
                  <a:pt x="969438" y="1234513"/>
                </a:cubicBezTo>
                <a:cubicBezTo>
                  <a:pt x="952669" y="1234513"/>
                  <a:pt x="939075" y="1220919"/>
                  <a:pt x="939075" y="1204150"/>
                </a:cubicBezTo>
                <a:cubicBezTo>
                  <a:pt x="939075" y="1187380"/>
                  <a:pt x="952669" y="1173786"/>
                  <a:pt x="969438" y="1173786"/>
                </a:cubicBezTo>
                <a:close/>
                <a:moveTo>
                  <a:pt x="896883" y="1173786"/>
                </a:moveTo>
                <a:cubicBezTo>
                  <a:pt x="913653" y="1173786"/>
                  <a:pt x="927247" y="1187380"/>
                  <a:pt x="927247" y="1204150"/>
                </a:cubicBezTo>
                <a:cubicBezTo>
                  <a:pt x="927247" y="1220919"/>
                  <a:pt x="913653" y="1234513"/>
                  <a:pt x="896883" y="1234513"/>
                </a:cubicBezTo>
                <a:cubicBezTo>
                  <a:pt x="880114" y="1234513"/>
                  <a:pt x="866520" y="1220919"/>
                  <a:pt x="866520" y="1204150"/>
                </a:cubicBezTo>
                <a:cubicBezTo>
                  <a:pt x="866520" y="1187380"/>
                  <a:pt x="880114" y="1173786"/>
                  <a:pt x="896883" y="1173786"/>
                </a:cubicBezTo>
                <a:close/>
                <a:moveTo>
                  <a:pt x="824329" y="1173786"/>
                </a:moveTo>
                <a:cubicBezTo>
                  <a:pt x="841098" y="1173786"/>
                  <a:pt x="854692" y="1187380"/>
                  <a:pt x="854692" y="1204150"/>
                </a:cubicBezTo>
                <a:cubicBezTo>
                  <a:pt x="854692" y="1220919"/>
                  <a:pt x="841098" y="1234513"/>
                  <a:pt x="824329" y="1234513"/>
                </a:cubicBezTo>
                <a:cubicBezTo>
                  <a:pt x="807559" y="1234513"/>
                  <a:pt x="793965" y="1220919"/>
                  <a:pt x="793965" y="1204150"/>
                </a:cubicBezTo>
                <a:cubicBezTo>
                  <a:pt x="793965" y="1187380"/>
                  <a:pt x="807559" y="1173786"/>
                  <a:pt x="824329" y="1173786"/>
                </a:cubicBezTo>
                <a:close/>
                <a:moveTo>
                  <a:pt x="751774" y="1173786"/>
                </a:moveTo>
                <a:cubicBezTo>
                  <a:pt x="768544" y="1173786"/>
                  <a:pt x="782138" y="1187380"/>
                  <a:pt x="782138" y="1204150"/>
                </a:cubicBezTo>
                <a:cubicBezTo>
                  <a:pt x="782138" y="1220919"/>
                  <a:pt x="768544" y="1234513"/>
                  <a:pt x="751774" y="1234513"/>
                </a:cubicBezTo>
                <a:cubicBezTo>
                  <a:pt x="735005" y="1234513"/>
                  <a:pt x="721411" y="1220919"/>
                  <a:pt x="721411" y="1204150"/>
                </a:cubicBezTo>
                <a:cubicBezTo>
                  <a:pt x="721411" y="1187380"/>
                  <a:pt x="735005" y="1173786"/>
                  <a:pt x="751774" y="1173786"/>
                </a:cubicBezTo>
                <a:close/>
                <a:moveTo>
                  <a:pt x="679220" y="1173786"/>
                </a:moveTo>
                <a:cubicBezTo>
                  <a:pt x="695989" y="1173786"/>
                  <a:pt x="709583" y="1187380"/>
                  <a:pt x="709583" y="1204150"/>
                </a:cubicBezTo>
                <a:cubicBezTo>
                  <a:pt x="709583" y="1220919"/>
                  <a:pt x="695989" y="1234513"/>
                  <a:pt x="679220" y="1234513"/>
                </a:cubicBezTo>
                <a:cubicBezTo>
                  <a:pt x="662450" y="1234513"/>
                  <a:pt x="648856" y="1220919"/>
                  <a:pt x="648856" y="1204150"/>
                </a:cubicBezTo>
                <a:cubicBezTo>
                  <a:pt x="648856" y="1187380"/>
                  <a:pt x="662450" y="1173786"/>
                  <a:pt x="679220" y="1173786"/>
                </a:cubicBezTo>
                <a:close/>
                <a:moveTo>
                  <a:pt x="606665" y="1173786"/>
                </a:moveTo>
                <a:cubicBezTo>
                  <a:pt x="623435" y="1173786"/>
                  <a:pt x="637029" y="1187380"/>
                  <a:pt x="637029" y="1204150"/>
                </a:cubicBezTo>
                <a:cubicBezTo>
                  <a:pt x="637029" y="1220919"/>
                  <a:pt x="623435" y="1234513"/>
                  <a:pt x="606665" y="1234513"/>
                </a:cubicBezTo>
                <a:cubicBezTo>
                  <a:pt x="589896" y="1234513"/>
                  <a:pt x="576302" y="1220919"/>
                  <a:pt x="576302" y="1204150"/>
                </a:cubicBezTo>
                <a:cubicBezTo>
                  <a:pt x="576302" y="1187380"/>
                  <a:pt x="589896" y="1173786"/>
                  <a:pt x="606665" y="1173786"/>
                </a:cubicBezTo>
                <a:close/>
                <a:moveTo>
                  <a:pt x="534111" y="1173786"/>
                </a:moveTo>
                <a:cubicBezTo>
                  <a:pt x="550880" y="1173786"/>
                  <a:pt x="564474" y="1187380"/>
                  <a:pt x="564474" y="1204150"/>
                </a:cubicBezTo>
                <a:cubicBezTo>
                  <a:pt x="564474" y="1220919"/>
                  <a:pt x="550880" y="1234513"/>
                  <a:pt x="534111" y="1234513"/>
                </a:cubicBezTo>
                <a:cubicBezTo>
                  <a:pt x="517341" y="1234513"/>
                  <a:pt x="503747" y="1220919"/>
                  <a:pt x="503747" y="1204150"/>
                </a:cubicBezTo>
                <a:cubicBezTo>
                  <a:pt x="503747" y="1187380"/>
                  <a:pt x="517341" y="1173786"/>
                  <a:pt x="534111" y="1173786"/>
                </a:cubicBezTo>
                <a:close/>
                <a:moveTo>
                  <a:pt x="461556" y="1173786"/>
                </a:moveTo>
                <a:cubicBezTo>
                  <a:pt x="478326" y="1173786"/>
                  <a:pt x="491920" y="1187380"/>
                  <a:pt x="491920" y="1204150"/>
                </a:cubicBezTo>
                <a:cubicBezTo>
                  <a:pt x="491920" y="1220919"/>
                  <a:pt x="478326" y="1234513"/>
                  <a:pt x="461556" y="1234513"/>
                </a:cubicBezTo>
                <a:cubicBezTo>
                  <a:pt x="444787" y="1234513"/>
                  <a:pt x="431192" y="1220919"/>
                  <a:pt x="431192" y="1204150"/>
                </a:cubicBezTo>
                <a:cubicBezTo>
                  <a:pt x="431192" y="1187380"/>
                  <a:pt x="444787" y="1173786"/>
                  <a:pt x="461556" y="1173786"/>
                </a:cubicBezTo>
                <a:close/>
                <a:moveTo>
                  <a:pt x="389002" y="1173786"/>
                </a:moveTo>
                <a:cubicBezTo>
                  <a:pt x="405771" y="1173786"/>
                  <a:pt x="419365" y="1187380"/>
                  <a:pt x="419365" y="1204150"/>
                </a:cubicBezTo>
                <a:cubicBezTo>
                  <a:pt x="419365" y="1220919"/>
                  <a:pt x="405771" y="1234513"/>
                  <a:pt x="389002" y="1234513"/>
                </a:cubicBezTo>
                <a:cubicBezTo>
                  <a:pt x="372232" y="1234513"/>
                  <a:pt x="358638" y="1220919"/>
                  <a:pt x="358638" y="1204150"/>
                </a:cubicBezTo>
                <a:cubicBezTo>
                  <a:pt x="358638" y="1187380"/>
                  <a:pt x="372232" y="1173786"/>
                  <a:pt x="389002" y="1173786"/>
                </a:cubicBezTo>
                <a:close/>
                <a:moveTo>
                  <a:pt x="316447" y="1173786"/>
                </a:moveTo>
                <a:cubicBezTo>
                  <a:pt x="333216" y="1173786"/>
                  <a:pt x="346810" y="1187380"/>
                  <a:pt x="346810" y="1204150"/>
                </a:cubicBezTo>
                <a:cubicBezTo>
                  <a:pt x="346810" y="1220919"/>
                  <a:pt x="333216" y="1234513"/>
                  <a:pt x="316447" y="1234513"/>
                </a:cubicBezTo>
                <a:cubicBezTo>
                  <a:pt x="299677" y="1234513"/>
                  <a:pt x="286084" y="1220919"/>
                  <a:pt x="286084" y="1204150"/>
                </a:cubicBezTo>
                <a:cubicBezTo>
                  <a:pt x="286084" y="1187380"/>
                  <a:pt x="299677" y="1173786"/>
                  <a:pt x="316447" y="1173786"/>
                </a:cubicBezTo>
                <a:close/>
                <a:moveTo>
                  <a:pt x="243892" y="1173786"/>
                </a:moveTo>
                <a:cubicBezTo>
                  <a:pt x="260662" y="1173786"/>
                  <a:pt x="274256" y="1187380"/>
                  <a:pt x="274256" y="1204150"/>
                </a:cubicBezTo>
                <a:cubicBezTo>
                  <a:pt x="274256" y="1220919"/>
                  <a:pt x="260662" y="1234513"/>
                  <a:pt x="243892" y="1234513"/>
                </a:cubicBezTo>
                <a:cubicBezTo>
                  <a:pt x="227123" y="1234513"/>
                  <a:pt x="213529" y="1220919"/>
                  <a:pt x="213529" y="1204150"/>
                </a:cubicBezTo>
                <a:cubicBezTo>
                  <a:pt x="213529" y="1187380"/>
                  <a:pt x="227123" y="1173786"/>
                  <a:pt x="243892" y="1173786"/>
                </a:cubicBezTo>
                <a:close/>
                <a:moveTo>
                  <a:pt x="171339" y="1173786"/>
                </a:moveTo>
                <a:cubicBezTo>
                  <a:pt x="188107" y="1173786"/>
                  <a:pt x="201701" y="1187380"/>
                  <a:pt x="201701" y="1204150"/>
                </a:cubicBezTo>
                <a:cubicBezTo>
                  <a:pt x="201701" y="1220919"/>
                  <a:pt x="188107" y="1234513"/>
                  <a:pt x="171339" y="1234513"/>
                </a:cubicBezTo>
                <a:cubicBezTo>
                  <a:pt x="154627" y="1234513"/>
                  <a:pt x="141034" y="1220919"/>
                  <a:pt x="141034" y="1204150"/>
                </a:cubicBezTo>
                <a:cubicBezTo>
                  <a:pt x="141034" y="1187380"/>
                  <a:pt x="154627" y="1173786"/>
                  <a:pt x="171339" y="1173786"/>
                </a:cubicBezTo>
                <a:close/>
                <a:moveTo>
                  <a:pt x="98852" y="1173786"/>
                </a:moveTo>
                <a:cubicBezTo>
                  <a:pt x="115616" y="1173786"/>
                  <a:pt x="129210" y="1187380"/>
                  <a:pt x="129210" y="1204150"/>
                </a:cubicBezTo>
                <a:cubicBezTo>
                  <a:pt x="129210" y="1220919"/>
                  <a:pt x="115616" y="1234513"/>
                  <a:pt x="98852" y="1234513"/>
                </a:cubicBezTo>
                <a:cubicBezTo>
                  <a:pt x="82080" y="1234513"/>
                  <a:pt x="68486" y="1220919"/>
                  <a:pt x="68486" y="1204150"/>
                </a:cubicBezTo>
                <a:cubicBezTo>
                  <a:pt x="68486" y="1187380"/>
                  <a:pt x="82080" y="1173786"/>
                  <a:pt x="98852" y="1173786"/>
                </a:cubicBezTo>
                <a:close/>
                <a:moveTo>
                  <a:pt x="26297" y="1173786"/>
                </a:moveTo>
                <a:cubicBezTo>
                  <a:pt x="43063" y="1173786"/>
                  <a:pt x="56658" y="1187380"/>
                  <a:pt x="56658" y="1204150"/>
                </a:cubicBezTo>
                <a:cubicBezTo>
                  <a:pt x="56658" y="1220919"/>
                  <a:pt x="43063" y="1234513"/>
                  <a:pt x="26297" y="1234513"/>
                </a:cubicBezTo>
                <a:cubicBezTo>
                  <a:pt x="17912" y="1234513"/>
                  <a:pt x="10321" y="1231115"/>
                  <a:pt x="4826" y="1225620"/>
                </a:cubicBezTo>
                <a:lnTo>
                  <a:pt x="0" y="1213970"/>
                </a:lnTo>
                <a:lnTo>
                  <a:pt x="0" y="1194329"/>
                </a:lnTo>
                <a:lnTo>
                  <a:pt x="4826" y="1182679"/>
                </a:lnTo>
                <a:cubicBezTo>
                  <a:pt x="10321" y="1177185"/>
                  <a:pt x="17912" y="1173786"/>
                  <a:pt x="26297" y="1173786"/>
                </a:cubicBezTo>
                <a:close/>
                <a:moveTo>
                  <a:pt x="1477320" y="1093335"/>
                </a:moveTo>
                <a:cubicBezTo>
                  <a:pt x="1485705" y="1093335"/>
                  <a:pt x="1493295" y="1096733"/>
                  <a:pt x="1498790" y="1102228"/>
                </a:cubicBezTo>
                <a:lnTo>
                  <a:pt x="1505389" y="1118160"/>
                </a:lnTo>
                <a:lnTo>
                  <a:pt x="1493855" y="1142105"/>
                </a:lnTo>
                <a:lnTo>
                  <a:pt x="1487887" y="1151929"/>
                </a:lnTo>
                <a:lnTo>
                  <a:pt x="1477320" y="1154062"/>
                </a:lnTo>
                <a:cubicBezTo>
                  <a:pt x="1460550" y="1154062"/>
                  <a:pt x="1446956" y="1140468"/>
                  <a:pt x="1446956" y="1123698"/>
                </a:cubicBezTo>
                <a:cubicBezTo>
                  <a:pt x="1446956" y="1106929"/>
                  <a:pt x="1460550" y="1093335"/>
                  <a:pt x="1477320" y="1093335"/>
                </a:cubicBezTo>
                <a:close/>
                <a:moveTo>
                  <a:pt x="1404765" y="1093335"/>
                </a:moveTo>
                <a:cubicBezTo>
                  <a:pt x="1421535" y="1093335"/>
                  <a:pt x="1435129" y="1106929"/>
                  <a:pt x="1435129" y="1123698"/>
                </a:cubicBezTo>
                <a:cubicBezTo>
                  <a:pt x="1435129" y="1140468"/>
                  <a:pt x="1421535" y="1154062"/>
                  <a:pt x="1404765" y="1154062"/>
                </a:cubicBezTo>
                <a:cubicBezTo>
                  <a:pt x="1387996" y="1154062"/>
                  <a:pt x="1374402" y="1140468"/>
                  <a:pt x="1374402" y="1123698"/>
                </a:cubicBezTo>
                <a:cubicBezTo>
                  <a:pt x="1374402" y="1106929"/>
                  <a:pt x="1387996" y="1093335"/>
                  <a:pt x="1404765" y="1093335"/>
                </a:cubicBezTo>
                <a:close/>
                <a:moveTo>
                  <a:pt x="1332211" y="1093335"/>
                </a:moveTo>
                <a:cubicBezTo>
                  <a:pt x="1348980" y="1093335"/>
                  <a:pt x="1362574" y="1106929"/>
                  <a:pt x="1362574" y="1123698"/>
                </a:cubicBezTo>
                <a:cubicBezTo>
                  <a:pt x="1362574" y="1140468"/>
                  <a:pt x="1348980" y="1154062"/>
                  <a:pt x="1332211" y="1154062"/>
                </a:cubicBezTo>
                <a:cubicBezTo>
                  <a:pt x="1315441" y="1154062"/>
                  <a:pt x="1301847" y="1140468"/>
                  <a:pt x="1301847" y="1123698"/>
                </a:cubicBezTo>
                <a:cubicBezTo>
                  <a:pt x="1301847" y="1106929"/>
                  <a:pt x="1315441" y="1093335"/>
                  <a:pt x="1332211" y="1093335"/>
                </a:cubicBezTo>
                <a:close/>
                <a:moveTo>
                  <a:pt x="1259656" y="1093335"/>
                </a:moveTo>
                <a:cubicBezTo>
                  <a:pt x="1276426" y="1093335"/>
                  <a:pt x="1290020" y="1106929"/>
                  <a:pt x="1290020" y="1123698"/>
                </a:cubicBezTo>
                <a:cubicBezTo>
                  <a:pt x="1290020" y="1140468"/>
                  <a:pt x="1276426" y="1154062"/>
                  <a:pt x="1259656" y="1154062"/>
                </a:cubicBezTo>
                <a:cubicBezTo>
                  <a:pt x="1242887" y="1154062"/>
                  <a:pt x="1229293" y="1140468"/>
                  <a:pt x="1229293" y="1123698"/>
                </a:cubicBezTo>
                <a:cubicBezTo>
                  <a:pt x="1229293" y="1106929"/>
                  <a:pt x="1242887" y="1093335"/>
                  <a:pt x="1259656" y="1093335"/>
                </a:cubicBezTo>
                <a:close/>
                <a:moveTo>
                  <a:pt x="1187102" y="1093335"/>
                </a:moveTo>
                <a:cubicBezTo>
                  <a:pt x="1203871" y="1093335"/>
                  <a:pt x="1217465" y="1106929"/>
                  <a:pt x="1217465" y="1123698"/>
                </a:cubicBezTo>
                <a:cubicBezTo>
                  <a:pt x="1217465" y="1140468"/>
                  <a:pt x="1203871" y="1154062"/>
                  <a:pt x="1187102" y="1154062"/>
                </a:cubicBezTo>
                <a:cubicBezTo>
                  <a:pt x="1170332" y="1154062"/>
                  <a:pt x="1156738" y="1140468"/>
                  <a:pt x="1156738" y="1123698"/>
                </a:cubicBezTo>
                <a:cubicBezTo>
                  <a:pt x="1156738" y="1106929"/>
                  <a:pt x="1170332" y="1093335"/>
                  <a:pt x="1187102" y="1093335"/>
                </a:cubicBezTo>
                <a:close/>
                <a:moveTo>
                  <a:pt x="1114547" y="1093335"/>
                </a:moveTo>
                <a:cubicBezTo>
                  <a:pt x="1131317" y="1093335"/>
                  <a:pt x="1144911" y="1106929"/>
                  <a:pt x="1144911" y="1123698"/>
                </a:cubicBezTo>
                <a:cubicBezTo>
                  <a:pt x="1144911" y="1140468"/>
                  <a:pt x="1131317" y="1154062"/>
                  <a:pt x="1114547" y="1154062"/>
                </a:cubicBezTo>
                <a:cubicBezTo>
                  <a:pt x="1097778" y="1154062"/>
                  <a:pt x="1084184" y="1140468"/>
                  <a:pt x="1084184" y="1123698"/>
                </a:cubicBezTo>
                <a:cubicBezTo>
                  <a:pt x="1084184" y="1106929"/>
                  <a:pt x="1097778" y="1093335"/>
                  <a:pt x="1114547" y="1093335"/>
                </a:cubicBezTo>
                <a:close/>
                <a:moveTo>
                  <a:pt x="1041993" y="1093335"/>
                </a:moveTo>
                <a:cubicBezTo>
                  <a:pt x="1058762" y="1093335"/>
                  <a:pt x="1072356" y="1106929"/>
                  <a:pt x="1072356" y="1123698"/>
                </a:cubicBezTo>
                <a:cubicBezTo>
                  <a:pt x="1072356" y="1140468"/>
                  <a:pt x="1058762" y="1154062"/>
                  <a:pt x="1041993" y="1154062"/>
                </a:cubicBezTo>
                <a:cubicBezTo>
                  <a:pt x="1025223" y="1154062"/>
                  <a:pt x="1011629" y="1140468"/>
                  <a:pt x="1011629" y="1123698"/>
                </a:cubicBezTo>
                <a:cubicBezTo>
                  <a:pt x="1011629" y="1106929"/>
                  <a:pt x="1025223" y="1093335"/>
                  <a:pt x="1041993" y="1093335"/>
                </a:cubicBezTo>
                <a:close/>
                <a:moveTo>
                  <a:pt x="969438" y="1093335"/>
                </a:moveTo>
                <a:cubicBezTo>
                  <a:pt x="986208" y="1093335"/>
                  <a:pt x="999801" y="1106929"/>
                  <a:pt x="999801" y="1123698"/>
                </a:cubicBezTo>
                <a:cubicBezTo>
                  <a:pt x="999801" y="1140468"/>
                  <a:pt x="986208" y="1154062"/>
                  <a:pt x="969438" y="1154062"/>
                </a:cubicBezTo>
                <a:cubicBezTo>
                  <a:pt x="952669" y="1154062"/>
                  <a:pt x="939075" y="1140468"/>
                  <a:pt x="939075" y="1123698"/>
                </a:cubicBezTo>
                <a:cubicBezTo>
                  <a:pt x="939075" y="1106929"/>
                  <a:pt x="952669" y="1093335"/>
                  <a:pt x="969438" y="1093335"/>
                </a:cubicBezTo>
                <a:close/>
                <a:moveTo>
                  <a:pt x="896883" y="1093335"/>
                </a:moveTo>
                <a:cubicBezTo>
                  <a:pt x="913653" y="1093335"/>
                  <a:pt x="927247" y="1106929"/>
                  <a:pt x="927247" y="1123698"/>
                </a:cubicBezTo>
                <a:cubicBezTo>
                  <a:pt x="927247" y="1140468"/>
                  <a:pt x="913653" y="1154062"/>
                  <a:pt x="896883" y="1154062"/>
                </a:cubicBezTo>
                <a:cubicBezTo>
                  <a:pt x="880114" y="1154062"/>
                  <a:pt x="866520" y="1140468"/>
                  <a:pt x="866520" y="1123698"/>
                </a:cubicBezTo>
                <a:cubicBezTo>
                  <a:pt x="866520" y="1106929"/>
                  <a:pt x="880114" y="1093335"/>
                  <a:pt x="896883" y="1093335"/>
                </a:cubicBezTo>
                <a:close/>
                <a:moveTo>
                  <a:pt x="824329" y="1093335"/>
                </a:moveTo>
                <a:cubicBezTo>
                  <a:pt x="841098" y="1093335"/>
                  <a:pt x="854692" y="1106929"/>
                  <a:pt x="854692" y="1123698"/>
                </a:cubicBezTo>
                <a:cubicBezTo>
                  <a:pt x="854692" y="1140468"/>
                  <a:pt x="841098" y="1154062"/>
                  <a:pt x="824329" y="1154062"/>
                </a:cubicBezTo>
                <a:cubicBezTo>
                  <a:pt x="807559" y="1154062"/>
                  <a:pt x="793965" y="1140468"/>
                  <a:pt x="793965" y="1123698"/>
                </a:cubicBezTo>
                <a:cubicBezTo>
                  <a:pt x="793965" y="1106929"/>
                  <a:pt x="807559" y="1093335"/>
                  <a:pt x="824329" y="1093335"/>
                </a:cubicBezTo>
                <a:close/>
                <a:moveTo>
                  <a:pt x="751774" y="1093335"/>
                </a:moveTo>
                <a:cubicBezTo>
                  <a:pt x="768544" y="1093335"/>
                  <a:pt x="782138" y="1106929"/>
                  <a:pt x="782138" y="1123698"/>
                </a:cubicBezTo>
                <a:cubicBezTo>
                  <a:pt x="782138" y="1140468"/>
                  <a:pt x="768544" y="1154062"/>
                  <a:pt x="751774" y="1154062"/>
                </a:cubicBezTo>
                <a:cubicBezTo>
                  <a:pt x="735005" y="1154062"/>
                  <a:pt x="721411" y="1140468"/>
                  <a:pt x="721411" y="1123698"/>
                </a:cubicBezTo>
                <a:cubicBezTo>
                  <a:pt x="721411" y="1106929"/>
                  <a:pt x="735005" y="1093335"/>
                  <a:pt x="751774" y="1093335"/>
                </a:cubicBezTo>
                <a:close/>
                <a:moveTo>
                  <a:pt x="679220" y="1093335"/>
                </a:moveTo>
                <a:cubicBezTo>
                  <a:pt x="695989" y="1093335"/>
                  <a:pt x="709583" y="1106929"/>
                  <a:pt x="709583" y="1123698"/>
                </a:cubicBezTo>
                <a:cubicBezTo>
                  <a:pt x="709583" y="1140468"/>
                  <a:pt x="695989" y="1154062"/>
                  <a:pt x="679220" y="1154062"/>
                </a:cubicBezTo>
                <a:cubicBezTo>
                  <a:pt x="662450" y="1154062"/>
                  <a:pt x="648856" y="1140468"/>
                  <a:pt x="648856" y="1123698"/>
                </a:cubicBezTo>
                <a:cubicBezTo>
                  <a:pt x="648856" y="1106929"/>
                  <a:pt x="662450" y="1093335"/>
                  <a:pt x="679220" y="1093335"/>
                </a:cubicBezTo>
                <a:close/>
                <a:moveTo>
                  <a:pt x="606665" y="1093335"/>
                </a:moveTo>
                <a:cubicBezTo>
                  <a:pt x="623435" y="1093335"/>
                  <a:pt x="637029" y="1106929"/>
                  <a:pt x="637029" y="1123698"/>
                </a:cubicBezTo>
                <a:cubicBezTo>
                  <a:pt x="637029" y="1140468"/>
                  <a:pt x="623435" y="1154062"/>
                  <a:pt x="606665" y="1154062"/>
                </a:cubicBezTo>
                <a:cubicBezTo>
                  <a:pt x="589896" y="1154062"/>
                  <a:pt x="576302" y="1140468"/>
                  <a:pt x="576302" y="1123698"/>
                </a:cubicBezTo>
                <a:cubicBezTo>
                  <a:pt x="576302" y="1106929"/>
                  <a:pt x="589896" y="1093335"/>
                  <a:pt x="606665" y="1093335"/>
                </a:cubicBezTo>
                <a:close/>
                <a:moveTo>
                  <a:pt x="534111" y="1093335"/>
                </a:moveTo>
                <a:cubicBezTo>
                  <a:pt x="550880" y="1093335"/>
                  <a:pt x="564474" y="1106929"/>
                  <a:pt x="564474" y="1123698"/>
                </a:cubicBezTo>
                <a:cubicBezTo>
                  <a:pt x="564474" y="1140468"/>
                  <a:pt x="550880" y="1154062"/>
                  <a:pt x="534111" y="1154062"/>
                </a:cubicBezTo>
                <a:cubicBezTo>
                  <a:pt x="517341" y="1154062"/>
                  <a:pt x="503747" y="1140468"/>
                  <a:pt x="503747" y="1123698"/>
                </a:cubicBezTo>
                <a:cubicBezTo>
                  <a:pt x="503747" y="1106929"/>
                  <a:pt x="517341" y="1093335"/>
                  <a:pt x="534111" y="1093335"/>
                </a:cubicBezTo>
                <a:close/>
                <a:moveTo>
                  <a:pt x="461556" y="1093335"/>
                </a:moveTo>
                <a:cubicBezTo>
                  <a:pt x="478326" y="1093335"/>
                  <a:pt x="491920" y="1106929"/>
                  <a:pt x="491920" y="1123698"/>
                </a:cubicBezTo>
                <a:cubicBezTo>
                  <a:pt x="491920" y="1140468"/>
                  <a:pt x="478326" y="1154062"/>
                  <a:pt x="461556" y="1154062"/>
                </a:cubicBezTo>
                <a:cubicBezTo>
                  <a:pt x="444787" y="1154062"/>
                  <a:pt x="431192" y="1140468"/>
                  <a:pt x="431192" y="1123698"/>
                </a:cubicBezTo>
                <a:cubicBezTo>
                  <a:pt x="431192" y="1106929"/>
                  <a:pt x="444787" y="1093335"/>
                  <a:pt x="461556" y="1093335"/>
                </a:cubicBezTo>
                <a:close/>
                <a:moveTo>
                  <a:pt x="389002" y="1093335"/>
                </a:moveTo>
                <a:cubicBezTo>
                  <a:pt x="405771" y="1093335"/>
                  <a:pt x="419365" y="1106929"/>
                  <a:pt x="419365" y="1123698"/>
                </a:cubicBezTo>
                <a:cubicBezTo>
                  <a:pt x="419365" y="1140468"/>
                  <a:pt x="405771" y="1154062"/>
                  <a:pt x="389002" y="1154062"/>
                </a:cubicBezTo>
                <a:cubicBezTo>
                  <a:pt x="372232" y="1154062"/>
                  <a:pt x="358638" y="1140468"/>
                  <a:pt x="358638" y="1123698"/>
                </a:cubicBezTo>
                <a:cubicBezTo>
                  <a:pt x="358638" y="1106929"/>
                  <a:pt x="372232" y="1093335"/>
                  <a:pt x="389002" y="1093335"/>
                </a:cubicBezTo>
                <a:close/>
                <a:moveTo>
                  <a:pt x="316447" y="1093335"/>
                </a:moveTo>
                <a:cubicBezTo>
                  <a:pt x="333216" y="1093335"/>
                  <a:pt x="346810" y="1106929"/>
                  <a:pt x="346810" y="1123698"/>
                </a:cubicBezTo>
                <a:cubicBezTo>
                  <a:pt x="346810" y="1140468"/>
                  <a:pt x="333216" y="1154062"/>
                  <a:pt x="316447" y="1154062"/>
                </a:cubicBezTo>
                <a:cubicBezTo>
                  <a:pt x="299677" y="1154062"/>
                  <a:pt x="286084" y="1140468"/>
                  <a:pt x="286084" y="1123698"/>
                </a:cubicBezTo>
                <a:cubicBezTo>
                  <a:pt x="286084" y="1106929"/>
                  <a:pt x="299677" y="1093335"/>
                  <a:pt x="316447" y="1093335"/>
                </a:cubicBezTo>
                <a:close/>
                <a:moveTo>
                  <a:pt x="243892" y="1093335"/>
                </a:moveTo>
                <a:cubicBezTo>
                  <a:pt x="260662" y="1093335"/>
                  <a:pt x="274256" y="1106929"/>
                  <a:pt x="274256" y="1123698"/>
                </a:cubicBezTo>
                <a:cubicBezTo>
                  <a:pt x="274256" y="1140468"/>
                  <a:pt x="260662" y="1154062"/>
                  <a:pt x="243892" y="1154062"/>
                </a:cubicBezTo>
                <a:cubicBezTo>
                  <a:pt x="227123" y="1154062"/>
                  <a:pt x="213529" y="1140468"/>
                  <a:pt x="213529" y="1123698"/>
                </a:cubicBezTo>
                <a:cubicBezTo>
                  <a:pt x="213529" y="1106929"/>
                  <a:pt x="227123" y="1093335"/>
                  <a:pt x="243892" y="1093335"/>
                </a:cubicBezTo>
                <a:close/>
                <a:moveTo>
                  <a:pt x="171339" y="1093335"/>
                </a:moveTo>
                <a:cubicBezTo>
                  <a:pt x="188107" y="1093335"/>
                  <a:pt x="201701" y="1106929"/>
                  <a:pt x="201701" y="1123698"/>
                </a:cubicBezTo>
                <a:cubicBezTo>
                  <a:pt x="201701" y="1140468"/>
                  <a:pt x="188107" y="1154062"/>
                  <a:pt x="171339" y="1154062"/>
                </a:cubicBezTo>
                <a:cubicBezTo>
                  <a:pt x="154633" y="1154062"/>
                  <a:pt x="141040" y="1140468"/>
                  <a:pt x="141040" y="1123698"/>
                </a:cubicBezTo>
                <a:cubicBezTo>
                  <a:pt x="141040" y="1106929"/>
                  <a:pt x="154633" y="1093335"/>
                  <a:pt x="171339" y="1093335"/>
                </a:cubicBezTo>
                <a:close/>
                <a:moveTo>
                  <a:pt x="98858" y="1093335"/>
                </a:moveTo>
                <a:cubicBezTo>
                  <a:pt x="115622" y="1093335"/>
                  <a:pt x="129216" y="1106929"/>
                  <a:pt x="129216" y="1123698"/>
                </a:cubicBezTo>
                <a:cubicBezTo>
                  <a:pt x="129216" y="1140468"/>
                  <a:pt x="115622" y="1154062"/>
                  <a:pt x="98858" y="1154062"/>
                </a:cubicBezTo>
                <a:cubicBezTo>
                  <a:pt x="82086" y="1154062"/>
                  <a:pt x="68492" y="1140468"/>
                  <a:pt x="68492" y="1123698"/>
                </a:cubicBezTo>
                <a:cubicBezTo>
                  <a:pt x="68492" y="1106929"/>
                  <a:pt x="82086" y="1093335"/>
                  <a:pt x="98858" y="1093335"/>
                </a:cubicBezTo>
                <a:close/>
                <a:moveTo>
                  <a:pt x="26303" y="1093335"/>
                </a:moveTo>
                <a:cubicBezTo>
                  <a:pt x="43069" y="1093335"/>
                  <a:pt x="56664" y="1106929"/>
                  <a:pt x="56664" y="1123698"/>
                </a:cubicBezTo>
                <a:cubicBezTo>
                  <a:pt x="56664" y="1140468"/>
                  <a:pt x="43069" y="1154062"/>
                  <a:pt x="26303" y="1154062"/>
                </a:cubicBezTo>
                <a:cubicBezTo>
                  <a:pt x="17918" y="1154062"/>
                  <a:pt x="10327" y="1150664"/>
                  <a:pt x="4832" y="1145169"/>
                </a:cubicBezTo>
                <a:lnTo>
                  <a:pt x="0" y="1133503"/>
                </a:lnTo>
                <a:lnTo>
                  <a:pt x="0" y="1113894"/>
                </a:lnTo>
                <a:lnTo>
                  <a:pt x="4832" y="1102228"/>
                </a:lnTo>
                <a:cubicBezTo>
                  <a:pt x="10327" y="1096734"/>
                  <a:pt x="17918" y="1093335"/>
                  <a:pt x="26303" y="1093335"/>
                </a:cubicBezTo>
                <a:close/>
                <a:moveTo>
                  <a:pt x="1549874" y="1012883"/>
                </a:moveTo>
                <a:lnTo>
                  <a:pt x="1555552" y="1014029"/>
                </a:lnTo>
                <a:lnTo>
                  <a:pt x="1530465" y="1066106"/>
                </a:lnTo>
                <a:lnTo>
                  <a:pt x="1528404" y="1064717"/>
                </a:lnTo>
                <a:cubicBezTo>
                  <a:pt x="1522910" y="1059222"/>
                  <a:pt x="1519511" y="1051631"/>
                  <a:pt x="1519511" y="1043246"/>
                </a:cubicBezTo>
                <a:cubicBezTo>
                  <a:pt x="1519511" y="1026477"/>
                  <a:pt x="1533105" y="1012883"/>
                  <a:pt x="1549874" y="1012883"/>
                </a:cubicBezTo>
                <a:close/>
                <a:moveTo>
                  <a:pt x="1477320" y="1012883"/>
                </a:moveTo>
                <a:cubicBezTo>
                  <a:pt x="1494089" y="1012883"/>
                  <a:pt x="1507683" y="1026477"/>
                  <a:pt x="1507683" y="1043246"/>
                </a:cubicBezTo>
                <a:cubicBezTo>
                  <a:pt x="1507683" y="1060016"/>
                  <a:pt x="1494089" y="1073610"/>
                  <a:pt x="1477320" y="1073610"/>
                </a:cubicBezTo>
                <a:cubicBezTo>
                  <a:pt x="1460550" y="1073610"/>
                  <a:pt x="1446956" y="1060016"/>
                  <a:pt x="1446956" y="1043246"/>
                </a:cubicBezTo>
                <a:cubicBezTo>
                  <a:pt x="1446956" y="1026477"/>
                  <a:pt x="1460550" y="1012883"/>
                  <a:pt x="1477320" y="1012883"/>
                </a:cubicBezTo>
                <a:close/>
                <a:moveTo>
                  <a:pt x="1404765" y="1012883"/>
                </a:moveTo>
                <a:cubicBezTo>
                  <a:pt x="1421535" y="1012883"/>
                  <a:pt x="1435129" y="1026477"/>
                  <a:pt x="1435129" y="1043246"/>
                </a:cubicBezTo>
                <a:cubicBezTo>
                  <a:pt x="1435129" y="1060016"/>
                  <a:pt x="1421535" y="1073610"/>
                  <a:pt x="1404765" y="1073610"/>
                </a:cubicBezTo>
                <a:cubicBezTo>
                  <a:pt x="1387996" y="1073610"/>
                  <a:pt x="1374402" y="1060016"/>
                  <a:pt x="1374402" y="1043246"/>
                </a:cubicBezTo>
                <a:cubicBezTo>
                  <a:pt x="1374402" y="1026477"/>
                  <a:pt x="1387996" y="1012883"/>
                  <a:pt x="1404765" y="1012883"/>
                </a:cubicBezTo>
                <a:close/>
                <a:moveTo>
                  <a:pt x="1332211" y="1012883"/>
                </a:moveTo>
                <a:cubicBezTo>
                  <a:pt x="1348980" y="1012883"/>
                  <a:pt x="1362574" y="1026477"/>
                  <a:pt x="1362574" y="1043246"/>
                </a:cubicBezTo>
                <a:cubicBezTo>
                  <a:pt x="1362574" y="1060016"/>
                  <a:pt x="1348980" y="1073610"/>
                  <a:pt x="1332211" y="1073610"/>
                </a:cubicBezTo>
                <a:cubicBezTo>
                  <a:pt x="1315441" y="1073610"/>
                  <a:pt x="1301847" y="1060016"/>
                  <a:pt x="1301847" y="1043246"/>
                </a:cubicBezTo>
                <a:cubicBezTo>
                  <a:pt x="1301847" y="1026477"/>
                  <a:pt x="1315441" y="1012883"/>
                  <a:pt x="1332211" y="1012883"/>
                </a:cubicBezTo>
                <a:close/>
                <a:moveTo>
                  <a:pt x="1259656" y="1012883"/>
                </a:moveTo>
                <a:cubicBezTo>
                  <a:pt x="1276426" y="1012883"/>
                  <a:pt x="1290020" y="1026477"/>
                  <a:pt x="1290020" y="1043246"/>
                </a:cubicBezTo>
                <a:cubicBezTo>
                  <a:pt x="1290020" y="1060016"/>
                  <a:pt x="1276426" y="1073610"/>
                  <a:pt x="1259656" y="1073610"/>
                </a:cubicBezTo>
                <a:cubicBezTo>
                  <a:pt x="1242887" y="1073610"/>
                  <a:pt x="1229293" y="1060016"/>
                  <a:pt x="1229293" y="1043246"/>
                </a:cubicBezTo>
                <a:cubicBezTo>
                  <a:pt x="1229293" y="1026477"/>
                  <a:pt x="1242887" y="1012883"/>
                  <a:pt x="1259656" y="1012883"/>
                </a:cubicBezTo>
                <a:close/>
                <a:moveTo>
                  <a:pt x="1187102" y="1012883"/>
                </a:moveTo>
                <a:cubicBezTo>
                  <a:pt x="1203871" y="1012883"/>
                  <a:pt x="1217465" y="1026477"/>
                  <a:pt x="1217465" y="1043246"/>
                </a:cubicBezTo>
                <a:cubicBezTo>
                  <a:pt x="1217465" y="1060016"/>
                  <a:pt x="1203871" y="1073610"/>
                  <a:pt x="1187102" y="1073610"/>
                </a:cubicBezTo>
                <a:cubicBezTo>
                  <a:pt x="1170332" y="1073610"/>
                  <a:pt x="1156738" y="1060016"/>
                  <a:pt x="1156738" y="1043246"/>
                </a:cubicBezTo>
                <a:cubicBezTo>
                  <a:pt x="1156738" y="1026477"/>
                  <a:pt x="1170332" y="1012883"/>
                  <a:pt x="1187102" y="1012883"/>
                </a:cubicBezTo>
                <a:close/>
                <a:moveTo>
                  <a:pt x="1114547" y="1012883"/>
                </a:moveTo>
                <a:cubicBezTo>
                  <a:pt x="1131317" y="1012883"/>
                  <a:pt x="1144911" y="1026477"/>
                  <a:pt x="1144911" y="1043246"/>
                </a:cubicBezTo>
                <a:cubicBezTo>
                  <a:pt x="1144911" y="1060016"/>
                  <a:pt x="1131317" y="1073610"/>
                  <a:pt x="1114547" y="1073610"/>
                </a:cubicBezTo>
                <a:cubicBezTo>
                  <a:pt x="1097778" y="1073610"/>
                  <a:pt x="1084184" y="1060016"/>
                  <a:pt x="1084184" y="1043246"/>
                </a:cubicBezTo>
                <a:cubicBezTo>
                  <a:pt x="1084184" y="1026477"/>
                  <a:pt x="1097778" y="1012883"/>
                  <a:pt x="1114547" y="1012883"/>
                </a:cubicBezTo>
                <a:close/>
                <a:moveTo>
                  <a:pt x="1041993" y="1012883"/>
                </a:moveTo>
                <a:cubicBezTo>
                  <a:pt x="1058762" y="1012883"/>
                  <a:pt x="1072356" y="1026477"/>
                  <a:pt x="1072356" y="1043246"/>
                </a:cubicBezTo>
                <a:cubicBezTo>
                  <a:pt x="1072356" y="1060016"/>
                  <a:pt x="1058762" y="1073610"/>
                  <a:pt x="1041993" y="1073610"/>
                </a:cubicBezTo>
                <a:cubicBezTo>
                  <a:pt x="1025223" y="1073610"/>
                  <a:pt x="1011629" y="1060016"/>
                  <a:pt x="1011629" y="1043246"/>
                </a:cubicBezTo>
                <a:cubicBezTo>
                  <a:pt x="1011629" y="1026477"/>
                  <a:pt x="1025223" y="1012883"/>
                  <a:pt x="1041993" y="1012883"/>
                </a:cubicBezTo>
                <a:close/>
                <a:moveTo>
                  <a:pt x="969438" y="1012883"/>
                </a:moveTo>
                <a:cubicBezTo>
                  <a:pt x="986208" y="1012883"/>
                  <a:pt x="999801" y="1026477"/>
                  <a:pt x="999801" y="1043246"/>
                </a:cubicBezTo>
                <a:cubicBezTo>
                  <a:pt x="999801" y="1060016"/>
                  <a:pt x="986208" y="1073610"/>
                  <a:pt x="969438" y="1073610"/>
                </a:cubicBezTo>
                <a:cubicBezTo>
                  <a:pt x="952669" y="1073610"/>
                  <a:pt x="939075" y="1060016"/>
                  <a:pt x="939075" y="1043246"/>
                </a:cubicBezTo>
                <a:cubicBezTo>
                  <a:pt x="939075" y="1026477"/>
                  <a:pt x="952669" y="1012883"/>
                  <a:pt x="969438" y="1012883"/>
                </a:cubicBezTo>
                <a:close/>
                <a:moveTo>
                  <a:pt x="896883" y="1012883"/>
                </a:moveTo>
                <a:cubicBezTo>
                  <a:pt x="913653" y="1012883"/>
                  <a:pt x="927247" y="1026477"/>
                  <a:pt x="927247" y="1043246"/>
                </a:cubicBezTo>
                <a:cubicBezTo>
                  <a:pt x="927247" y="1060016"/>
                  <a:pt x="913653" y="1073610"/>
                  <a:pt x="896883" y="1073610"/>
                </a:cubicBezTo>
                <a:cubicBezTo>
                  <a:pt x="880114" y="1073610"/>
                  <a:pt x="866520" y="1060016"/>
                  <a:pt x="866520" y="1043246"/>
                </a:cubicBezTo>
                <a:cubicBezTo>
                  <a:pt x="866520" y="1026477"/>
                  <a:pt x="880114" y="1012883"/>
                  <a:pt x="896883" y="1012883"/>
                </a:cubicBezTo>
                <a:close/>
                <a:moveTo>
                  <a:pt x="824329" y="1012883"/>
                </a:moveTo>
                <a:cubicBezTo>
                  <a:pt x="841098" y="1012883"/>
                  <a:pt x="854692" y="1026477"/>
                  <a:pt x="854692" y="1043246"/>
                </a:cubicBezTo>
                <a:cubicBezTo>
                  <a:pt x="854692" y="1060016"/>
                  <a:pt x="841098" y="1073610"/>
                  <a:pt x="824329" y="1073610"/>
                </a:cubicBezTo>
                <a:cubicBezTo>
                  <a:pt x="807559" y="1073610"/>
                  <a:pt x="793965" y="1060016"/>
                  <a:pt x="793965" y="1043246"/>
                </a:cubicBezTo>
                <a:cubicBezTo>
                  <a:pt x="793965" y="1026477"/>
                  <a:pt x="807559" y="1012883"/>
                  <a:pt x="824329" y="1012883"/>
                </a:cubicBezTo>
                <a:close/>
                <a:moveTo>
                  <a:pt x="751774" y="1012883"/>
                </a:moveTo>
                <a:cubicBezTo>
                  <a:pt x="768544" y="1012883"/>
                  <a:pt x="782138" y="1026477"/>
                  <a:pt x="782138" y="1043246"/>
                </a:cubicBezTo>
                <a:cubicBezTo>
                  <a:pt x="782138" y="1060016"/>
                  <a:pt x="768544" y="1073610"/>
                  <a:pt x="751774" y="1073610"/>
                </a:cubicBezTo>
                <a:cubicBezTo>
                  <a:pt x="735005" y="1073610"/>
                  <a:pt x="721411" y="1060016"/>
                  <a:pt x="721411" y="1043246"/>
                </a:cubicBezTo>
                <a:cubicBezTo>
                  <a:pt x="721411" y="1026477"/>
                  <a:pt x="735005" y="1012883"/>
                  <a:pt x="751774" y="1012883"/>
                </a:cubicBezTo>
                <a:close/>
                <a:moveTo>
                  <a:pt x="679220" y="1012883"/>
                </a:moveTo>
                <a:cubicBezTo>
                  <a:pt x="695989" y="1012883"/>
                  <a:pt x="709583" y="1026477"/>
                  <a:pt x="709583" y="1043246"/>
                </a:cubicBezTo>
                <a:cubicBezTo>
                  <a:pt x="709583" y="1060016"/>
                  <a:pt x="695989" y="1073610"/>
                  <a:pt x="679220" y="1073610"/>
                </a:cubicBezTo>
                <a:cubicBezTo>
                  <a:pt x="662450" y="1073610"/>
                  <a:pt x="648856" y="1060016"/>
                  <a:pt x="648856" y="1043246"/>
                </a:cubicBezTo>
                <a:cubicBezTo>
                  <a:pt x="648856" y="1026477"/>
                  <a:pt x="662450" y="1012883"/>
                  <a:pt x="679220" y="1012883"/>
                </a:cubicBezTo>
                <a:close/>
                <a:moveTo>
                  <a:pt x="606665" y="1012883"/>
                </a:moveTo>
                <a:cubicBezTo>
                  <a:pt x="623435" y="1012883"/>
                  <a:pt x="637029" y="1026477"/>
                  <a:pt x="637029" y="1043246"/>
                </a:cubicBezTo>
                <a:cubicBezTo>
                  <a:pt x="637029" y="1060016"/>
                  <a:pt x="623435" y="1073610"/>
                  <a:pt x="606665" y="1073610"/>
                </a:cubicBezTo>
                <a:cubicBezTo>
                  <a:pt x="589896" y="1073610"/>
                  <a:pt x="576302" y="1060016"/>
                  <a:pt x="576302" y="1043246"/>
                </a:cubicBezTo>
                <a:cubicBezTo>
                  <a:pt x="576302" y="1026477"/>
                  <a:pt x="589896" y="1012883"/>
                  <a:pt x="606665" y="1012883"/>
                </a:cubicBezTo>
                <a:close/>
                <a:moveTo>
                  <a:pt x="534111" y="1012883"/>
                </a:moveTo>
                <a:cubicBezTo>
                  <a:pt x="550880" y="1012883"/>
                  <a:pt x="564474" y="1026477"/>
                  <a:pt x="564474" y="1043246"/>
                </a:cubicBezTo>
                <a:cubicBezTo>
                  <a:pt x="564474" y="1060016"/>
                  <a:pt x="550880" y="1073610"/>
                  <a:pt x="534111" y="1073610"/>
                </a:cubicBezTo>
                <a:cubicBezTo>
                  <a:pt x="517341" y="1073610"/>
                  <a:pt x="503747" y="1060016"/>
                  <a:pt x="503747" y="1043246"/>
                </a:cubicBezTo>
                <a:cubicBezTo>
                  <a:pt x="503747" y="1026477"/>
                  <a:pt x="517341" y="1012883"/>
                  <a:pt x="534111" y="1012883"/>
                </a:cubicBezTo>
                <a:close/>
                <a:moveTo>
                  <a:pt x="461556" y="1012883"/>
                </a:moveTo>
                <a:cubicBezTo>
                  <a:pt x="478326" y="1012883"/>
                  <a:pt x="491920" y="1026477"/>
                  <a:pt x="491920" y="1043246"/>
                </a:cubicBezTo>
                <a:cubicBezTo>
                  <a:pt x="491920" y="1060016"/>
                  <a:pt x="478326" y="1073610"/>
                  <a:pt x="461556" y="1073610"/>
                </a:cubicBezTo>
                <a:cubicBezTo>
                  <a:pt x="444787" y="1073610"/>
                  <a:pt x="431192" y="1060016"/>
                  <a:pt x="431192" y="1043246"/>
                </a:cubicBezTo>
                <a:cubicBezTo>
                  <a:pt x="431192" y="1026477"/>
                  <a:pt x="444787" y="1012883"/>
                  <a:pt x="461556" y="1012883"/>
                </a:cubicBezTo>
                <a:close/>
                <a:moveTo>
                  <a:pt x="389002" y="1012883"/>
                </a:moveTo>
                <a:cubicBezTo>
                  <a:pt x="405771" y="1012883"/>
                  <a:pt x="419365" y="1026477"/>
                  <a:pt x="419365" y="1043246"/>
                </a:cubicBezTo>
                <a:cubicBezTo>
                  <a:pt x="419365" y="1060016"/>
                  <a:pt x="405771" y="1073610"/>
                  <a:pt x="389002" y="1073610"/>
                </a:cubicBezTo>
                <a:cubicBezTo>
                  <a:pt x="372232" y="1073610"/>
                  <a:pt x="358638" y="1060016"/>
                  <a:pt x="358638" y="1043246"/>
                </a:cubicBezTo>
                <a:cubicBezTo>
                  <a:pt x="358638" y="1026477"/>
                  <a:pt x="372232" y="1012883"/>
                  <a:pt x="389002" y="1012883"/>
                </a:cubicBezTo>
                <a:close/>
                <a:moveTo>
                  <a:pt x="316447" y="1012883"/>
                </a:moveTo>
                <a:cubicBezTo>
                  <a:pt x="333216" y="1012883"/>
                  <a:pt x="346810" y="1026477"/>
                  <a:pt x="346810" y="1043246"/>
                </a:cubicBezTo>
                <a:cubicBezTo>
                  <a:pt x="346810" y="1060016"/>
                  <a:pt x="333216" y="1073610"/>
                  <a:pt x="316447" y="1073610"/>
                </a:cubicBezTo>
                <a:cubicBezTo>
                  <a:pt x="299677" y="1073610"/>
                  <a:pt x="286084" y="1060016"/>
                  <a:pt x="286084" y="1043246"/>
                </a:cubicBezTo>
                <a:cubicBezTo>
                  <a:pt x="286084" y="1026477"/>
                  <a:pt x="299677" y="1012883"/>
                  <a:pt x="316447" y="1012883"/>
                </a:cubicBezTo>
                <a:close/>
                <a:moveTo>
                  <a:pt x="243892" y="1012883"/>
                </a:moveTo>
                <a:cubicBezTo>
                  <a:pt x="260662" y="1012883"/>
                  <a:pt x="274256" y="1026477"/>
                  <a:pt x="274256" y="1043246"/>
                </a:cubicBezTo>
                <a:cubicBezTo>
                  <a:pt x="274256" y="1060016"/>
                  <a:pt x="260662" y="1073610"/>
                  <a:pt x="243892" y="1073610"/>
                </a:cubicBezTo>
                <a:cubicBezTo>
                  <a:pt x="227123" y="1073610"/>
                  <a:pt x="213529" y="1060016"/>
                  <a:pt x="213529" y="1043246"/>
                </a:cubicBezTo>
                <a:cubicBezTo>
                  <a:pt x="213529" y="1026477"/>
                  <a:pt x="227123" y="1012883"/>
                  <a:pt x="243892" y="1012883"/>
                </a:cubicBezTo>
                <a:close/>
                <a:moveTo>
                  <a:pt x="171339" y="1012883"/>
                </a:moveTo>
                <a:cubicBezTo>
                  <a:pt x="188107" y="1012883"/>
                  <a:pt x="201701" y="1026477"/>
                  <a:pt x="201701" y="1043246"/>
                </a:cubicBezTo>
                <a:cubicBezTo>
                  <a:pt x="201701" y="1060016"/>
                  <a:pt x="188107" y="1073610"/>
                  <a:pt x="171339" y="1073610"/>
                </a:cubicBezTo>
                <a:cubicBezTo>
                  <a:pt x="154639" y="1073610"/>
                  <a:pt x="141045" y="1060016"/>
                  <a:pt x="141045" y="1043246"/>
                </a:cubicBezTo>
                <a:cubicBezTo>
                  <a:pt x="141045" y="1026477"/>
                  <a:pt x="154639" y="1012883"/>
                  <a:pt x="171339" y="1012883"/>
                </a:cubicBezTo>
                <a:close/>
                <a:moveTo>
                  <a:pt x="98865" y="1012883"/>
                </a:moveTo>
                <a:cubicBezTo>
                  <a:pt x="115628" y="1012883"/>
                  <a:pt x="129222" y="1026477"/>
                  <a:pt x="129222" y="1043246"/>
                </a:cubicBezTo>
                <a:cubicBezTo>
                  <a:pt x="129222" y="1060016"/>
                  <a:pt x="115628" y="1073610"/>
                  <a:pt x="98865" y="1073610"/>
                </a:cubicBezTo>
                <a:cubicBezTo>
                  <a:pt x="82093" y="1073610"/>
                  <a:pt x="68498" y="1060016"/>
                  <a:pt x="68498" y="1043246"/>
                </a:cubicBezTo>
                <a:cubicBezTo>
                  <a:pt x="68498" y="1026477"/>
                  <a:pt x="82093" y="1012883"/>
                  <a:pt x="98865" y="1012883"/>
                </a:cubicBezTo>
                <a:close/>
                <a:moveTo>
                  <a:pt x="26309" y="1012883"/>
                </a:moveTo>
                <a:cubicBezTo>
                  <a:pt x="43075" y="1012883"/>
                  <a:pt x="56670" y="1026477"/>
                  <a:pt x="56670" y="1043246"/>
                </a:cubicBezTo>
                <a:cubicBezTo>
                  <a:pt x="56670" y="1060016"/>
                  <a:pt x="43075" y="1073610"/>
                  <a:pt x="26309" y="1073610"/>
                </a:cubicBezTo>
                <a:cubicBezTo>
                  <a:pt x="17924" y="1073610"/>
                  <a:pt x="10333" y="1070212"/>
                  <a:pt x="4838" y="1064717"/>
                </a:cubicBezTo>
                <a:lnTo>
                  <a:pt x="0" y="1053036"/>
                </a:lnTo>
                <a:lnTo>
                  <a:pt x="0" y="1033457"/>
                </a:lnTo>
                <a:lnTo>
                  <a:pt x="4838" y="1021776"/>
                </a:lnTo>
                <a:cubicBezTo>
                  <a:pt x="10333" y="1016282"/>
                  <a:pt x="17924" y="1012883"/>
                  <a:pt x="26309" y="1012883"/>
                </a:cubicBezTo>
                <a:close/>
                <a:moveTo>
                  <a:pt x="1549874" y="932431"/>
                </a:moveTo>
                <a:cubicBezTo>
                  <a:pt x="1558259" y="932431"/>
                  <a:pt x="1565850" y="935830"/>
                  <a:pt x="1571345" y="941324"/>
                </a:cubicBezTo>
                <a:lnTo>
                  <a:pt x="1577296" y="955693"/>
                </a:lnTo>
                <a:lnTo>
                  <a:pt x="1565363" y="988298"/>
                </a:lnTo>
                <a:lnTo>
                  <a:pt x="1561694" y="990772"/>
                </a:lnTo>
                <a:cubicBezTo>
                  <a:pt x="1558061" y="992309"/>
                  <a:pt x="1554067" y="993158"/>
                  <a:pt x="1549874" y="993158"/>
                </a:cubicBezTo>
                <a:cubicBezTo>
                  <a:pt x="1533105" y="993158"/>
                  <a:pt x="1519511" y="979564"/>
                  <a:pt x="1519511" y="962795"/>
                </a:cubicBezTo>
                <a:cubicBezTo>
                  <a:pt x="1519511" y="946025"/>
                  <a:pt x="1533105" y="932431"/>
                  <a:pt x="1549874" y="932431"/>
                </a:cubicBezTo>
                <a:close/>
                <a:moveTo>
                  <a:pt x="1477320" y="932431"/>
                </a:moveTo>
                <a:cubicBezTo>
                  <a:pt x="1494089" y="932431"/>
                  <a:pt x="1507683" y="946025"/>
                  <a:pt x="1507683" y="962795"/>
                </a:cubicBezTo>
                <a:cubicBezTo>
                  <a:pt x="1507683" y="979564"/>
                  <a:pt x="1494089" y="993158"/>
                  <a:pt x="1477320" y="993158"/>
                </a:cubicBezTo>
                <a:cubicBezTo>
                  <a:pt x="1460550" y="993158"/>
                  <a:pt x="1446956" y="979564"/>
                  <a:pt x="1446956" y="962795"/>
                </a:cubicBezTo>
                <a:cubicBezTo>
                  <a:pt x="1446956" y="946025"/>
                  <a:pt x="1460550" y="932431"/>
                  <a:pt x="1477320" y="932431"/>
                </a:cubicBezTo>
                <a:close/>
                <a:moveTo>
                  <a:pt x="1404765" y="932431"/>
                </a:moveTo>
                <a:cubicBezTo>
                  <a:pt x="1421535" y="932431"/>
                  <a:pt x="1435129" y="946025"/>
                  <a:pt x="1435129" y="962795"/>
                </a:cubicBezTo>
                <a:cubicBezTo>
                  <a:pt x="1435129" y="979564"/>
                  <a:pt x="1421535" y="993158"/>
                  <a:pt x="1404765" y="993158"/>
                </a:cubicBezTo>
                <a:cubicBezTo>
                  <a:pt x="1387996" y="993158"/>
                  <a:pt x="1374402" y="979564"/>
                  <a:pt x="1374402" y="962795"/>
                </a:cubicBezTo>
                <a:cubicBezTo>
                  <a:pt x="1374402" y="946025"/>
                  <a:pt x="1387996" y="932431"/>
                  <a:pt x="1404765" y="932431"/>
                </a:cubicBezTo>
                <a:close/>
                <a:moveTo>
                  <a:pt x="1332211" y="932431"/>
                </a:moveTo>
                <a:cubicBezTo>
                  <a:pt x="1348980" y="932431"/>
                  <a:pt x="1362574" y="946025"/>
                  <a:pt x="1362574" y="962795"/>
                </a:cubicBezTo>
                <a:cubicBezTo>
                  <a:pt x="1362574" y="979564"/>
                  <a:pt x="1348980" y="993158"/>
                  <a:pt x="1332211" y="993158"/>
                </a:cubicBezTo>
                <a:cubicBezTo>
                  <a:pt x="1315441" y="993158"/>
                  <a:pt x="1301847" y="979564"/>
                  <a:pt x="1301847" y="962795"/>
                </a:cubicBezTo>
                <a:cubicBezTo>
                  <a:pt x="1301847" y="946025"/>
                  <a:pt x="1315441" y="932431"/>
                  <a:pt x="1332211" y="932431"/>
                </a:cubicBezTo>
                <a:close/>
                <a:moveTo>
                  <a:pt x="1259656" y="932431"/>
                </a:moveTo>
                <a:cubicBezTo>
                  <a:pt x="1276426" y="932431"/>
                  <a:pt x="1290020" y="946025"/>
                  <a:pt x="1290020" y="962795"/>
                </a:cubicBezTo>
                <a:cubicBezTo>
                  <a:pt x="1290020" y="979564"/>
                  <a:pt x="1276426" y="993158"/>
                  <a:pt x="1259656" y="993158"/>
                </a:cubicBezTo>
                <a:cubicBezTo>
                  <a:pt x="1242887" y="993158"/>
                  <a:pt x="1229293" y="979564"/>
                  <a:pt x="1229293" y="962795"/>
                </a:cubicBezTo>
                <a:cubicBezTo>
                  <a:pt x="1229293" y="946025"/>
                  <a:pt x="1242887" y="932431"/>
                  <a:pt x="1259656" y="932431"/>
                </a:cubicBezTo>
                <a:close/>
                <a:moveTo>
                  <a:pt x="1187102" y="932431"/>
                </a:moveTo>
                <a:cubicBezTo>
                  <a:pt x="1203871" y="932431"/>
                  <a:pt x="1217465" y="946025"/>
                  <a:pt x="1217465" y="962795"/>
                </a:cubicBezTo>
                <a:cubicBezTo>
                  <a:pt x="1217465" y="979564"/>
                  <a:pt x="1203871" y="993158"/>
                  <a:pt x="1187102" y="993158"/>
                </a:cubicBezTo>
                <a:cubicBezTo>
                  <a:pt x="1170332" y="993158"/>
                  <a:pt x="1156738" y="979564"/>
                  <a:pt x="1156738" y="962795"/>
                </a:cubicBezTo>
                <a:cubicBezTo>
                  <a:pt x="1156738" y="946025"/>
                  <a:pt x="1170332" y="932431"/>
                  <a:pt x="1187102" y="932431"/>
                </a:cubicBezTo>
                <a:close/>
                <a:moveTo>
                  <a:pt x="1114547" y="932431"/>
                </a:moveTo>
                <a:cubicBezTo>
                  <a:pt x="1131317" y="932431"/>
                  <a:pt x="1144911" y="946025"/>
                  <a:pt x="1144911" y="962795"/>
                </a:cubicBezTo>
                <a:cubicBezTo>
                  <a:pt x="1144911" y="979564"/>
                  <a:pt x="1131317" y="993158"/>
                  <a:pt x="1114547" y="993158"/>
                </a:cubicBezTo>
                <a:cubicBezTo>
                  <a:pt x="1097778" y="993158"/>
                  <a:pt x="1084184" y="979564"/>
                  <a:pt x="1084184" y="962795"/>
                </a:cubicBezTo>
                <a:cubicBezTo>
                  <a:pt x="1084184" y="946025"/>
                  <a:pt x="1097778" y="932431"/>
                  <a:pt x="1114547" y="932431"/>
                </a:cubicBezTo>
                <a:close/>
                <a:moveTo>
                  <a:pt x="1041993" y="932431"/>
                </a:moveTo>
                <a:cubicBezTo>
                  <a:pt x="1058762" y="932431"/>
                  <a:pt x="1072356" y="946025"/>
                  <a:pt x="1072356" y="962795"/>
                </a:cubicBezTo>
                <a:cubicBezTo>
                  <a:pt x="1072356" y="979564"/>
                  <a:pt x="1058762" y="993158"/>
                  <a:pt x="1041993" y="993158"/>
                </a:cubicBezTo>
                <a:cubicBezTo>
                  <a:pt x="1025223" y="993158"/>
                  <a:pt x="1011629" y="979564"/>
                  <a:pt x="1011629" y="962795"/>
                </a:cubicBezTo>
                <a:cubicBezTo>
                  <a:pt x="1011629" y="946025"/>
                  <a:pt x="1025223" y="932431"/>
                  <a:pt x="1041993" y="932431"/>
                </a:cubicBezTo>
                <a:close/>
                <a:moveTo>
                  <a:pt x="969438" y="932431"/>
                </a:moveTo>
                <a:cubicBezTo>
                  <a:pt x="986208" y="932431"/>
                  <a:pt x="999801" y="946025"/>
                  <a:pt x="999801" y="962795"/>
                </a:cubicBezTo>
                <a:cubicBezTo>
                  <a:pt x="999801" y="979564"/>
                  <a:pt x="986208" y="993158"/>
                  <a:pt x="969438" y="993158"/>
                </a:cubicBezTo>
                <a:cubicBezTo>
                  <a:pt x="952669" y="993158"/>
                  <a:pt x="939075" y="979564"/>
                  <a:pt x="939075" y="962795"/>
                </a:cubicBezTo>
                <a:cubicBezTo>
                  <a:pt x="939075" y="946025"/>
                  <a:pt x="952669" y="932431"/>
                  <a:pt x="969438" y="932431"/>
                </a:cubicBezTo>
                <a:close/>
                <a:moveTo>
                  <a:pt x="896883" y="932431"/>
                </a:moveTo>
                <a:cubicBezTo>
                  <a:pt x="913653" y="932431"/>
                  <a:pt x="927247" y="946025"/>
                  <a:pt x="927247" y="962795"/>
                </a:cubicBezTo>
                <a:cubicBezTo>
                  <a:pt x="927247" y="979564"/>
                  <a:pt x="913653" y="993158"/>
                  <a:pt x="896883" y="993158"/>
                </a:cubicBezTo>
                <a:cubicBezTo>
                  <a:pt x="880114" y="993158"/>
                  <a:pt x="866520" y="979564"/>
                  <a:pt x="866520" y="962795"/>
                </a:cubicBezTo>
                <a:cubicBezTo>
                  <a:pt x="866520" y="946025"/>
                  <a:pt x="880114" y="932431"/>
                  <a:pt x="896883" y="932431"/>
                </a:cubicBezTo>
                <a:close/>
                <a:moveTo>
                  <a:pt x="824329" y="932431"/>
                </a:moveTo>
                <a:cubicBezTo>
                  <a:pt x="841098" y="932431"/>
                  <a:pt x="854692" y="946025"/>
                  <a:pt x="854692" y="962795"/>
                </a:cubicBezTo>
                <a:cubicBezTo>
                  <a:pt x="854692" y="979564"/>
                  <a:pt x="841098" y="993158"/>
                  <a:pt x="824329" y="993158"/>
                </a:cubicBezTo>
                <a:cubicBezTo>
                  <a:pt x="807559" y="993158"/>
                  <a:pt x="793965" y="979564"/>
                  <a:pt x="793965" y="962795"/>
                </a:cubicBezTo>
                <a:cubicBezTo>
                  <a:pt x="793965" y="946025"/>
                  <a:pt x="807559" y="932431"/>
                  <a:pt x="824329" y="932431"/>
                </a:cubicBezTo>
                <a:close/>
                <a:moveTo>
                  <a:pt x="751774" y="932431"/>
                </a:moveTo>
                <a:cubicBezTo>
                  <a:pt x="768544" y="932431"/>
                  <a:pt x="782138" y="946025"/>
                  <a:pt x="782138" y="962795"/>
                </a:cubicBezTo>
                <a:cubicBezTo>
                  <a:pt x="782138" y="979564"/>
                  <a:pt x="768544" y="993158"/>
                  <a:pt x="751774" y="993158"/>
                </a:cubicBezTo>
                <a:cubicBezTo>
                  <a:pt x="735005" y="993158"/>
                  <a:pt x="721411" y="979564"/>
                  <a:pt x="721411" y="962795"/>
                </a:cubicBezTo>
                <a:cubicBezTo>
                  <a:pt x="721411" y="946025"/>
                  <a:pt x="735005" y="932431"/>
                  <a:pt x="751774" y="932431"/>
                </a:cubicBezTo>
                <a:close/>
                <a:moveTo>
                  <a:pt x="679220" y="932431"/>
                </a:moveTo>
                <a:cubicBezTo>
                  <a:pt x="695989" y="932431"/>
                  <a:pt x="709583" y="946025"/>
                  <a:pt x="709583" y="962795"/>
                </a:cubicBezTo>
                <a:cubicBezTo>
                  <a:pt x="709583" y="979564"/>
                  <a:pt x="695989" y="993158"/>
                  <a:pt x="679220" y="993158"/>
                </a:cubicBezTo>
                <a:cubicBezTo>
                  <a:pt x="662450" y="993158"/>
                  <a:pt x="648856" y="979564"/>
                  <a:pt x="648856" y="962795"/>
                </a:cubicBezTo>
                <a:cubicBezTo>
                  <a:pt x="648856" y="946025"/>
                  <a:pt x="662450" y="932431"/>
                  <a:pt x="679220" y="932431"/>
                </a:cubicBezTo>
                <a:close/>
                <a:moveTo>
                  <a:pt x="606665" y="932431"/>
                </a:moveTo>
                <a:cubicBezTo>
                  <a:pt x="623435" y="932431"/>
                  <a:pt x="637029" y="946025"/>
                  <a:pt x="637029" y="962795"/>
                </a:cubicBezTo>
                <a:cubicBezTo>
                  <a:pt x="637029" y="979564"/>
                  <a:pt x="623435" y="993158"/>
                  <a:pt x="606665" y="993158"/>
                </a:cubicBezTo>
                <a:cubicBezTo>
                  <a:pt x="589896" y="993158"/>
                  <a:pt x="576302" y="979564"/>
                  <a:pt x="576302" y="962795"/>
                </a:cubicBezTo>
                <a:cubicBezTo>
                  <a:pt x="576302" y="946025"/>
                  <a:pt x="589896" y="932431"/>
                  <a:pt x="606665" y="932431"/>
                </a:cubicBezTo>
                <a:close/>
                <a:moveTo>
                  <a:pt x="534111" y="932431"/>
                </a:moveTo>
                <a:cubicBezTo>
                  <a:pt x="550880" y="932431"/>
                  <a:pt x="564474" y="946025"/>
                  <a:pt x="564474" y="962795"/>
                </a:cubicBezTo>
                <a:cubicBezTo>
                  <a:pt x="564474" y="979564"/>
                  <a:pt x="550880" y="993158"/>
                  <a:pt x="534111" y="993158"/>
                </a:cubicBezTo>
                <a:cubicBezTo>
                  <a:pt x="517341" y="993158"/>
                  <a:pt x="503747" y="979564"/>
                  <a:pt x="503747" y="962795"/>
                </a:cubicBezTo>
                <a:cubicBezTo>
                  <a:pt x="503747" y="946025"/>
                  <a:pt x="517341" y="932431"/>
                  <a:pt x="534111" y="932431"/>
                </a:cubicBezTo>
                <a:close/>
                <a:moveTo>
                  <a:pt x="461556" y="932431"/>
                </a:moveTo>
                <a:cubicBezTo>
                  <a:pt x="478326" y="932431"/>
                  <a:pt x="491920" y="946025"/>
                  <a:pt x="491920" y="962795"/>
                </a:cubicBezTo>
                <a:cubicBezTo>
                  <a:pt x="491920" y="979564"/>
                  <a:pt x="478326" y="993158"/>
                  <a:pt x="461556" y="993158"/>
                </a:cubicBezTo>
                <a:cubicBezTo>
                  <a:pt x="444787" y="993158"/>
                  <a:pt x="431192" y="979564"/>
                  <a:pt x="431192" y="962795"/>
                </a:cubicBezTo>
                <a:cubicBezTo>
                  <a:pt x="431192" y="946025"/>
                  <a:pt x="444787" y="932431"/>
                  <a:pt x="461556" y="932431"/>
                </a:cubicBezTo>
                <a:close/>
                <a:moveTo>
                  <a:pt x="389002" y="932431"/>
                </a:moveTo>
                <a:cubicBezTo>
                  <a:pt x="405771" y="932431"/>
                  <a:pt x="419365" y="946025"/>
                  <a:pt x="419365" y="962795"/>
                </a:cubicBezTo>
                <a:cubicBezTo>
                  <a:pt x="419365" y="979564"/>
                  <a:pt x="405771" y="993158"/>
                  <a:pt x="389002" y="993158"/>
                </a:cubicBezTo>
                <a:cubicBezTo>
                  <a:pt x="372232" y="993158"/>
                  <a:pt x="358638" y="979564"/>
                  <a:pt x="358638" y="962795"/>
                </a:cubicBezTo>
                <a:cubicBezTo>
                  <a:pt x="358638" y="946025"/>
                  <a:pt x="372232" y="932431"/>
                  <a:pt x="389002" y="932431"/>
                </a:cubicBezTo>
                <a:close/>
                <a:moveTo>
                  <a:pt x="316447" y="932431"/>
                </a:moveTo>
                <a:cubicBezTo>
                  <a:pt x="333216" y="932431"/>
                  <a:pt x="346810" y="946025"/>
                  <a:pt x="346810" y="962795"/>
                </a:cubicBezTo>
                <a:cubicBezTo>
                  <a:pt x="346810" y="979564"/>
                  <a:pt x="333216" y="993158"/>
                  <a:pt x="316447" y="993158"/>
                </a:cubicBezTo>
                <a:cubicBezTo>
                  <a:pt x="299677" y="993158"/>
                  <a:pt x="286084" y="979564"/>
                  <a:pt x="286084" y="962795"/>
                </a:cubicBezTo>
                <a:cubicBezTo>
                  <a:pt x="286084" y="946025"/>
                  <a:pt x="299677" y="932431"/>
                  <a:pt x="316447" y="932431"/>
                </a:cubicBezTo>
                <a:close/>
                <a:moveTo>
                  <a:pt x="243892" y="932431"/>
                </a:moveTo>
                <a:cubicBezTo>
                  <a:pt x="260662" y="932431"/>
                  <a:pt x="274256" y="946025"/>
                  <a:pt x="274256" y="962795"/>
                </a:cubicBezTo>
                <a:cubicBezTo>
                  <a:pt x="274256" y="979564"/>
                  <a:pt x="260662" y="993158"/>
                  <a:pt x="243892" y="993158"/>
                </a:cubicBezTo>
                <a:cubicBezTo>
                  <a:pt x="227123" y="993158"/>
                  <a:pt x="213529" y="979564"/>
                  <a:pt x="213529" y="962795"/>
                </a:cubicBezTo>
                <a:cubicBezTo>
                  <a:pt x="213529" y="946025"/>
                  <a:pt x="227123" y="932431"/>
                  <a:pt x="243892" y="932431"/>
                </a:cubicBezTo>
                <a:close/>
                <a:moveTo>
                  <a:pt x="171339" y="932431"/>
                </a:moveTo>
                <a:cubicBezTo>
                  <a:pt x="188107" y="932431"/>
                  <a:pt x="201701" y="946025"/>
                  <a:pt x="201701" y="962795"/>
                </a:cubicBezTo>
                <a:cubicBezTo>
                  <a:pt x="201701" y="979564"/>
                  <a:pt x="188107" y="993158"/>
                  <a:pt x="171339" y="993158"/>
                </a:cubicBezTo>
                <a:cubicBezTo>
                  <a:pt x="154645" y="993158"/>
                  <a:pt x="141051" y="979564"/>
                  <a:pt x="141051" y="962795"/>
                </a:cubicBezTo>
                <a:cubicBezTo>
                  <a:pt x="141051" y="946025"/>
                  <a:pt x="154645" y="932431"/>
                  <a:pt x="171339" y="932431"/>
                </a:cubicBezTo>
                <a:close/>
                <a:moveTo>
                  <a:pt x="98870" y="932431"/>
                </a:moveTo>
                <a:cubicBezTo>
                  <a:pt x="115634" y="932431"/>
                  <a:pt x="129228" y="946025"/>
                  <a:pt x="129228" y="962795"/>
                </a:cubicBezTo>
                <a:cubicBezTo>
                  <a:pt x="129228" y="979564"/>
                  <a:pt x="115634" y="993158"/>
                  <a:pt x="98870" y="993158"/>
                </a:cubicBezTo>
                <a:cubicBezTo>
                  <a:pt x="82099" y="993158"/>
                  <a:pt x="68505" y="979564"/>
                  <a:pt x="68505" y="962795"/>
                </a:cubicBezTo>
                <a:cubicBezTo>
                  <a:pt x="68505" y="946025"/>
                  <a:pt x="82099" y="932431"/>
                  <a:pt x="98870" y="932431"/>
                </a:cubicBezTo>
                <a:close/>
                <a:moveTo>
                  <a:pt x="26316" y="932431"/>
                </a:moveTo>
                <a:cubicBezTo>
                  <a:pt x="43081" y="932431"/>
                  <a:pt x="56676" y="946025"/>
                  <a:pt x="56676" y="962795"/>
                </a:cubicBezTo>
                <a:cubicBezTo>
                  <a:pt x="56676" y="979564"/>
                  <a:pt x="43081" y="993158"/>
                  <a:pt x="26316" y="993158"/>
                </a:cubicBezTo>
                <a:cubicBezTo>
                  <a:pt x="17931" y="993158"/>
                  <a:pt x="10340" y="989760"/>
                  <a:pt x="4845" y="984265"/>
                </a:cubicBezTo>
                <a:lnTo>
                  <a:pt x="0" y="972570"/>
                </a:lnTo>
                <a:lnTo>
                  <a:pt x="0" y="953020"/>
                </a:lnTo>
                <a:lnTo>
                  <a:pt x="4845" y="941324"/>
                </a:lnTo>
                <a:cubicBezTo>
                  <a:pt x="10340" y="935830"/>
                  <a:pt x="17931" y="932431"/>
                  <a:pt x="26316" y="932431"/>
                </a:cubicBezTo>
                <a:close/>
                <a:moveTo>
                  <a:pt x="1612513" y="853981"/>
                </a:moveTo>
                <a:lnTo>
                  <a:pt x="1607766" y="872445"/>
                </a:lnTo>
                <a:lnTo>
                  <a:pt x="1598477" y="897823"/>
                </a:lnTo>
                <a:lnTo>
                  <a:pt x="1592066" y="882343"/>
                </a:lnTo>
                <a:cubicBezTo>
                  <a:pt x="1592066" y="869766"/>
                  <a:pt x="1599712" y="858975"/>
                  <a:pt x="1610610" y="854366"/>
                </a:cubicBezTo>
                <a:close/>
                <a:moveTo>
                  <a:pt x="1549874" y="851979"/>
                </a:moveTo>
                <a:cubicBezTo>
                  <a:pt x="1566644" y="851979"/>
                  <a:pt x="1580238" y="865573"/>
                  <a:pt x="1580238" y="882343"/>
                </a:cubicBezTo>
                <a:cubicBezTo>
                  <a:pt x="1580238" y="899112"/>
                  <a:pt x="1566644" y="912706"/>
                  <a:pt x="1549874" y="912706"/>
                </a:cubicBezTo>
                <a:cubicBezTo>
                  <a:pt x="1533105" y="912706"/>
                  <a:pt x="1519511" y="899112"/>
                  <a:pt x="1519511" y="882343"/>
                </a:cubicBezTo>
                <a:cubicBezTo>
                  <a:pt x="1519511" y="865573"/>
                  <a:pt x="1533105" y="851979"/>
                  <a:pt x="1549874" y="851979"/>
                </a:cubicBezTo>
                <a:close/>
                <a:moveTo>
                  <a:pt x="1477320" y="851979"/>
                </a:moveTo>
                <a:cubicBezTo>
                  <a:pt x="1494089" y="851979"/>
                  <a:pt x="1507683" y="865573"/>
                  <a:pt x="1507683" y="882343"/>
                </a:cubicBezTo>
                <a:cubicBezTo>
                  <a:pt x="1507683" y="899112"/>
                  <a:pt x="1494089" y="912706"/>
                  <a:pt x="1477320" y="912706"/>
                </a:cubicBezTo>
                <a:cubicBezTo>
                  <a:pt x="1460550" y="912706"/>
                  <a:pt x="1446956" y="899112"/>
                  <a:pt x="1446956" y="882343"/>
                </a:cubicBezTo>
                <a:cubicBezTo>
                  <a:pt x="1446956" y="865573"/>
                  <a:pt x="1460550" y="851979"/>
                  <a:pt x="1477320" y="851979"/>
                </a:cubicBezTo>
                <a:close/>
                <a:moveTo>
                  <a:pt x="1404765" y="851979"/>
                </a:moveTo>
                <a:cubicBezTo>
                  <a:pt x="1421535" y="851979"/>
                  <a:pt x="1435129" y="865573"/>
                  <a:pt x="1435129" y="882343"/>
                </a:cubicBezTo>
                <a:cubicBezTo>
                  <a:pt x="1435129" y="899112"/>
                  <a:pt x="1421535" y="912706"/>
                  <a:pt x="1404765" y="912706"/>
                </a:cubicBezTo>
                <a:cubicBezTo>
                  <a:pt x="1387996" y="912706"/>
                  <a:pt x="1374402" y="899112"/>
                  <a:pt x="1374402" y="882343"/>
                </a:cubicBezTo>
                <a:cubicBezTo>
                  <a:pt x="1374402" y="865573"/>
                  <a:pt x="1387996" y="851979"/>
                  <a:pt x="1404765" y="851979"/>
                </a:cubicBezTo>
                <a:close/>
                <a:moveTo>
                  <a:pt x="1332211" y="851979"/>
                </a:moveTo>
                <a:cubicBezTo>
                  <a:pt x="1348980" y="851979"/>
                  <a:pt x="1362574" y="865573"/>
                  <a:pt x="1362574" y="882343"/>
                </a:cubicBezTo>
                <a:cubicBezTo>
                  <a:pt x="1362574" y="899112"/>
                  <a:pt x="1348980" y="912706"/>
                  <a:pt x="1332211" y="912706"/>
                </a:cubicBezTo>
                <a:cubicBezTo>
                  <a:pt x="1315441" y="912706"/>
                  <a:pt x="1301847" y="899112"/>
                  <a:pt x="1301847" y="882343"/>
                </a:cubicBezTo>
                <a:cubicBezTo>
                  <a:pt x="1301847" y="865573"/>
                  <a:pt x="1315441" y="851979"/>
                  <a:pt x="1332211" y="851979"/>
                </a:cubicBezTo>
                <a:close/>
                <a:moveTo>
                  <a:pt x="1259656" y="851979"/>
                </a:moveTo>
                <a:cubicBezTo>
                  <a:pt x="1276426" y="851979"/>
                  <a:pt x="1290020" y="865573"/>
                  <a:pt x="1290020" y="882343"/>
                </a:cubicBezTo>
                <a:cubicBezTo>
                  <a:pt x="1290020" y="899112"/>
                  <a:pt x="1276426" y="912706"/>
                  <a:pt x="1259656" y="912706"/>
                </a:cubicBezTo>
                <a:cubicBezTo>
                  <a:pt x="1242887" y="912706"/>
                  <a:pt x="1229293" y="899112"/>
                  <a:pt x="1229293" y="882343"/>
                </a:cubicBezTo>
                <a:cubicBezTo>
                  <a:pt x="1229293" y="865573"/>
                  <a:pt x="1242887" y="851979"/>
                  <a:pt x="1259656" y="851979"/>
                </a:cubicBezTo>
                <a:close/>
                <a:moveTo>
                  <a:pt x="1187102" y="851979"/>
                </a:moveTo>
                <a:cubicBezTo>
                  <a:pt x="1203871" y="851979"/>
                  <a:pt x="1217465" y="865573"/>
                  <a:pt x="1217465" y="882343"/>
                </a:cubicBezTo>
                <a:cubicBezTo>
                  <a:pt x="1217465" y="899112"/>
                  <a:pt x="1203871" y="912706"/>
                  <a:pt x="1187102" y="912706"/>
                </a:cubicBezTo>
                <a:cubicBezTo>
                  <a:pt x="1170332" y="912706"/>
                  <a:pt x="1156738" y="899112"/>
                  <a:pt x="1156738" y="882343"/>
                </a:cubicBezTo>
                <a:cubicBezTo>
                  <a:pt x="1156738" y="865573"/>
                  <a:pt x="1170332" y="851979"/>
                  <a:pt x="1187102" y="851979"/>
                </a:cubicBezTo>
                <a:close/>
                <a:moveTo>
                  <a:pt x="1114547" y="851979"/>
                </a:moveTo>
                <a:cubicBezTo>
                  <a:pt x="1131317" y="851979"/>
                  <a:pt x="1144911" y="865573"/>
                  <a:pt x="1144911" y="882343"/>
                </a:cubicBezTo>
                <a:cubicBezTo>
                  <a:pt x="1144911" y="899112"/>
                  <a:pt x="1131317" y="912706"/>
                  <a:pt x="1114547" y="912706"/>
                </a:cubicBezTo>
                <a:cubicBezTo>
                  <a:pt x="1097778" y="912706"/>
                  <a:pt x="1084184" y="899112"/>
                  <a:pt x="1084184" y="882343"/>
                </a:cubicBezTo>
                <a:cubicBezTo>
                  <a:pt x="1084184" y="865573"/>
                  <a:pt x="1097778" y="851979"/>
                  <a:pt x="1114547" y="851979"/>
                </a:cubicBezTo>
                <a:close/>
                <a:moveTo>
                  <a:pt x="1041993" y="851979"/>
                </a:moveTo>
                <a:cubicBezTo>
                  <a:pt x="1058762" y="851979"/>
                  <a:pt x="1072356" y="865573"/>
                  <a:pt x="1072356" y="882343"/>
                </a:cubicBezTo>
                <a:cubicBezTo>
                  <a:pt x="1072356" y="899112"/>
                  <a:pt x="1058762" y="912706"/>
                  <a:pt x="1041993" y="912706"/>
                </a:cubicBezTo>
                <a:cubicBezTo>
                  <a:pt x="1025223" y="912706"/>
                  <a:pt x="1011629" y="899112"/>
                  <a:pt x="1011629" y="882343"/>
                </a:cubicBezTo>
                <a:cubicBezTo>
                  <a:pt x="1011629" y="865573"/>
                  <a:pt x="1025223" y="851979"/>
                  <a:pt x="1041993" y="851979"/>
                </a:cubicBezTo>
                <a:close/>
                <a:moveTo>
                  <a:pt x="969438" y="851979"/>
                </a:moveTo>
                <a:cubicBezTo>
                  <a:pt x="986208" y="851979"/>
                  <a:pt x="999801" y="865573"/>
                  <a:pt x="999801" y="882343"/>
                </a:cubicBezTo>
                <a:cubicBezTo>
                  <a:pt x="999801" y="899112"/>
                  <a:pt x="986208" y="912706"/>
                  <a:pt x="969438" y="912706"/>
                </a:cubicBezTo>
                <a:cubicBezTo>
                  <a:pt x="952669" y="912706"/>
                  <a:pt x="939075" y="899112"/>
                  <a:pt x="939075" y="882343"/>
                </a:cubicBezTo>
                <a:cubicBezTo>
                  <a:pt x="939075" y="865573"/>
                  <a:pt x="952669" y="851979"/>
                  <a:pt x="969438" y="851979"/>
                </a:cubicBezTo>
                <a:close/>
                <a:moveTo>
                  <a:pt x="896883" y="851979"/>
                </a:moveTo>
                <a:cubicBezTo>
                  <a:pt x="913653" y="851979"/>
                  <a:pt x="927247" y="865573"/>
                  <a:pt x="927247" y="882343"/>
                </a:cubicBezTo>
                <a:cubicBezTo>
                  <a:pt x="927247" y="899112"/>
                  <a:pt x="913653" y="912706"/>
                  <a:pt x="896883" y="912706"/>
                </a:cubicBezTo>
                <a:cubicBezTo>
                  <a:pt x="880114" y="912706"/>
                  <a:pt x="866520" y="899112"/>
                  <a:pt x="866520" y="882343"/>
                </a:cubicBezTo>
                <a:cubicBezTo>
                  <a:pt x="866520" y="865573"/>
                  <a:pt x="880114" y="851979"/>
                  <a:pt x="896883" y="851979"/>
                </a:cubicBezTo>
                <a:close/>
                <a:moveTo>
                  <a:pt x="824329" y="851979"/>
                </a:moveTo>
                <a:cubicBezTo>
                  <a:pt x="841098" y="851979"/>
                  <a:pt x="854692" y="865573"/>
                  <a:pt x="854692" y="882343"/>
                </a:cubicBezTo>
                <a:cubicBezTo>
                  <a:pt x="854692" y="899112"/>
                  <a:pt x="841098" y="912706"/>
                  <a:pt x="824329" y="912706"/>
                </a:cubicBezTo>
                <a:cubicBezTo>
                  <a:pt x="807559" y="912706"/>
                  <a:pt x="793965" y="899112"/>
                  <a:pt x="793965" y="882343"/>
                </a:cubicBezTo>
                <a:cubicBezTo>
                  <a:pt x="793965" y="865573"/>
                  <a:pt x="807559" y="851979"/>
                  <a:pt x="824329" y="851979"/>
                </a:cubicBezTo>
                <a:close/>
                <a:moveTo>
                  <a:pt x="751774" y="851979"/>
                </a:moveTo>
                <a:cubicBezTo>
                  <a:pt x="768544" y="851979"/>
                  <a:pt x="782138" y="865573"/>
                  <a:pt x="782138" y="882343"/>
                </a:cubicBezTo>
                <a:cubicBezTo>
                  <a:pt x="782138" y="899112"/>
                  <a:pt x="768544" y="912706"/>
                  <a:pt x="751774" y="912706"/>
                </a:cubicBezTo>
                <a:cubicBezTo>
                  <a:pt x="735005" y="912706"/>
                  <a:pt x="721411" y="899112"/>
                  <a:pt x="721411" y="882343"/>
                </a:cubicBezTo>
                <a:cubicBezTo>
                  <a:pt x="721411" y="865573"/>
                  <a:pt x="735005" y="851979"/>
                  <a:pt x="751774" y="851979"/>
                </a:cubicBezTo>
                <a:close/>
                <a:moveTo>
                  <a:pt x="679220" y="851979"/>
                </a:moveTo>
                <a:cubicBezTo>
                  <a:pt x="695989" y="851979"/>
                  <a:pt x="709583" y="865573"/>
                  <a:pt x="709583" y="882343"/>
                </a:cubicBezTo>
                <a:cubicBezTo>
                  <a:pt x="709583" y="899112"/>
                  <a:pt x="695989" y="912706"/>
                  <a:pt x="679220" y="912706"/>
                </a:cubicBezTo>
                <a:cubicBezTo>
                  <a:pt x="662450" y="912706"/>
                  <a:pt x="648856" y="899112"/>
                  <a:pt x="648856" y="882343"/>
                </a:cubicBezTo>
                <a:cubicBezTo>
                  <a:pt x="648856" y="865573"/>
                  <a:pt x="662450" y="851979"/>
                  <a:pt x="679220" y="851979"/>
                </a:cubicBezTo>
                <a:close/>
                <a:moveTo>
                  <a:pt x="606665" y="851979"/>
                </a:moveTo>
                <a:cubicBezTo>
                  <a:pt x="623435" y="851979"/>
                  <a:pt x="637029" y="865573"/>
                  <a:pt x="637029" y="882343"/>
                </a:cubicBezTo>
                <a:cubicBezTo>
                  <a:pt x="637029" y="899112"/>
                  <a:pt x="623435" y="912706"/>
                  <a:pt x="606665" y="912706"/>
                </a:cubicBezTo>
                <a:cubicBezTo>
                  <a:pt x="589896" y="912706"/>
                  <a:pt x="576302" y="899112"/>
                  <a:pt x="576302" y="882343"/>
                </a:cubicBezTo>
                <a:cubicBezTo>
                  <a:pt x="576302" y="865573"/>
                  <a:pt x="589896" y="851979"/>
                  <a:pt x="606665" y="851979"/>
                </a:cubicBezTo>
                <a:close/>
                <a:moveTo>
                  <a:pt x="534111" y="851979"/>
                </a:moveTo>
                <a:cubicBezTo>
                  <a:pt x="550880" y="851979"/>
                  <a:pt x="564474" y="865573"/>
                  <a:pt x="564474" y="882343"/>
                </a:cubicBezTo>
                <a:cubicBezTo>
                  <a:pt x="564474" y="899112"/>
                  <a:pt x="550880" y="912706"/>
                  <a:pt x="534111" y="912706"/>
                </a:cubicBezTo>
                <a:cubicBezTo>
                  <a:pt x="517341" y="912706"/>
                  <a:pt x="503747" y="899112"/>
                  <a:pt x="503747" y="882343"/>
                </a:cubicBezTo>
                <a:cubicBezTo>
                  <a:pt x="503747" y="865573"/>
                  <a:pt x="517341" y="851979"/>
                  <a:pt x="534111" y="851979"/>
                </a:cubicBezTo>
                <a:close/>
                <a:moveTo>
                  <a:pt x="461556" y="851979"/>
                </a:moveTo>
                <a:cubicBezTo>
                  <a:pt x="478326" y="851979"/>
                  <a:pt x="491920" y="865573"/>
                  <a:pt x="491920" y="882343"/>
                </a:cubicBezTo>
                <a:cubicBezTo>
                  <a:pt x="491920" y="899112"/>
                  <a:pt x="478326" y="912706"/>
                  <a:pt x="461556" y="912706"/>
                </a:cubicBezTo>
                <a:cubicBezTo>
                  <a:pt x="444787" y="912706"/>
                  <a:pt x="431192" y="899112"/>
                  <a:pt x="431192" y="882343"/>
                </a:cubicBezTo>
                <a:cubicBezTo>
                  <a:pt x="431192" y="865573"/>
                  <a:pt x="444787" y="851979"/>
                  <a:pt x="461556" y="851979"/>
                </a:cubicBezTo>
                <a:close/>
                <a:moveTo>
                  <a:pt x="389002" y="851979"/>
                </a:moveTo>
                <a:cubicBezTo>
                  <a:pt x="405771" y="851979"/>
                  <a:pt x="419365" y="865573"/>
                  <a:pt x="419365" y="882343"/>
                </a:cubicBezTo>
                <a:cubicBezTo>
                  <a:pt x="419365" y="899112"/>
                  <a:pt x="405771" y="912706"/>
                  <a:pt x="389002" y="912706"/>
                </a:cubicBezTo>
                <a:cubicBezTo>
                  <a:pt x="372232" y="912706"/>
                  <a:pt x="358638" y="899112"/>
                  <a:pt x="358638" y="882343"/>
                </a:cubicBezTo>
                <a:cubicBezTo>
                  <a:pt x="358638" y="865573"/>
                  <a:pt x="372232" y="851979"/>
                  <a:pt x="389002" y="851979"/>
                </a:cubicBezTo>
                <a:close/>
                <a:moveTo>
                  <a:pt x="316447" y="851979"/>
                </a:moveTo>
                <a:cubicBezTo>
                  <a:pt x="333216" y="851979"/>
                  <a:pt x="346810" y="865573"/>
                  <a:pt x="346810" y="882343"/>
                </a:cubicBezTo>
                <a:cubicBezTo>
                  <a:pt x="346810" y="899112"/>
                  <a:pt x="333216" y="912706"/>
                  <a:pt x="316447" y="912706"/>
                </a:cubicBezTo>
                <a:cubicBezTo>
                  <a:pt x="299677" y="912706"/>
                  <a:pt x="286084" y="899112"/>
                  <a:pt x="286084" y="882343"/>
                </a:cubicBezTo>
                <a:cubicBezTo>
                  <a:pt x="286084" y="865573"/>
                  <a:pt x="299677" y="851979"/>
                  <a:pt x="316447" y="851979"/>
                </a:cubicBezTo>
                <a:close/>
                <a:moveTo>
                  <a:pt x="243892" y="851979"/>
                </a:moveTo>
                <a:cubicBezTo>
                  <a:pt x="260662" y="851979"/>
                  <a:pt x="274256" y="865573"/>
                  <a:pt x="274256" y="882343"/>
                </a:cubicBezTo>
                <a:cubicBezTo>
                  <a:pt x="274256" y="899112"/>
                  <a:pt x="260662" y="912706"/>
                  <a:pt x="243892" y="912706"/>
                </a:cubicBezTo>
                <a:cubicBezTo>
                  <a:pt x="227123" y="912706"/>
                  <a:pt x="213529" y="899112"/>
                  <a:pt x="213529" y="882343"/>
                </a:cubicBezTo>
                <a:cubicBezTo>
                  <a:pt x="213529" y="865573"/>
                  <a:pt x="227123" y="851979"/>
                  <a:pt x="243892" y="851979"/>
                </a:cubicBezTo>
                <a:close/>
                <a:moveTo>
                  <a:pt x="171339" y="851979"/>
                </a:moveTo>
                <a:cubicBezTo>
                  <a:pt x="188107" y="851979"/>
                  <a:pt x="201701" y="865573"/>
                  <a:pt x="201701" y="882343"/>
                </a:cubicBezTo>
                <a:cubicBezTo>
                  <a:pt x="201701" y="899112"/>
                  <a:pt x="188107" y="912706"/>
                  <a:pt x="171339" y="912706"/>
                </a:cubicBezTo>
                <a:cubicBezTo>
                  <a:pt x="154651" y="912706"/>
                  <a:pt x="141056" y="899112"/>
                  <a:pt x="141056" y="882343"/>
                </a:cubicBezTo>
                <a:cubicBezTo>
                  <a:pt x="141056" y="865573"/>
                  <a:pt x="154651" y="851979"/>
                  <a:pt x="171339" y="851979"/>
                </a:cubicBezTo>
                <a:close/>
                <a:moveTo>
                  <a:pt x="98877" y="851979"/>
                </a:moveTo>
                <a:cubicBezTo>
                  <a:pt x="115640" y="851979"/>
                  <a:pt x="129234" y="865573"/>
                  <a:pt x="129234" y="882343"/>
                </a:cubicBezTo>
                <a:cubicBezTo>
                  <a:pt x="129234" y="899112"/>
                  <a:pt x="115640" y="912706"/>
                  <a:pt x="98877" y="912706"/>
                </a:cubicBezTo>
                <a:cubicBezTo>
                  <a:pt x="82106" y="912706"/>
                  <a:pt x="68511" y="899112"/>
                  <a:pt x="68511" y="882343"/>
                </a:cubicBezTo>
                <a:cubicBezTo>
                  <a:pt x="68511" y="865573"/>
                  <a:pt x="82106" y="851979"/>
                  <a:pt x="98877" y="851979"/>
                </a:cubicBezTo>
                <a:close/>
                <a:moveTo>
                  <a:pt x="26322" y="851979"/>
                </a:moveTo>
                <a:cubicBezTo>
                  <a:pt x="43087" y="851979"/>
                  <a:pt x="56682" y="865573"/>
                  <a:pt x="56682" y="882343"/>
                </a:cubicBezTo>
                <a:cubicBezTo>
                  <a:pt x="56682" y="899112"/>
                  <a:pt x="43087" y="912706"/>
                  <a:pt x="26322" y="912706"/>
                </a:cubicBezTo>
                <a:cubicBezTo>
                  <a:pt x="17937" y="912706"/>
                  <a:pt x="10346" y="909308"/>
                  <a:pt x="4851" y="903813"/>
                </a:cubicBezTo>
                <a:lnTo>
                  <a:pt x="0" y="892101"/>
                </a:lnTo>
                <a:lnTo>
                  <a:pt x="0" y="872585"/>
                </a:lnTo>
                <a:lnTo>
                  <a:pt x="4851" y="860872"/>
                </a:lnTo>
                <a:cubicBezTo>
                  <a:pt x="10346" y="855378"/>
                  <a:pt x="17937" y="851979"/>
                  <a:pt x="26322" y="851979"/>
                </a:cubicBezTo>
                <a:close/>
                <a:moveTo>
                  <a:pt x="1622429" y="771528"/>
                </a:moveTo>
                <a:lnTo>
                  <a:pt x="1633158" y="773694"/>
                </a:lnTo>
                <a:lnTo>
                  <a:pt x="1618313" y="831424"/>
                </a:lnTo>
                <a:lnTo>
                  <a:pt x="1610610" y="829868"/>
                </a:lnTo>
                <a:cubicBezTo>
                  <a:pt x="1599712" y="825259"/>
                  <a:pt x="1592066" y="814469"/>
                  <a:pt x="1592066" y="801891"/>
                </a:cubicBezTo>
                <a:cubicBezTo>
                  <a:pt x="1592066" y="785122"/>
                  <a:pt x="1605659" y="771528"/>
                  <a:pt x="1622429" y="771528"/>
                </a:cubicBezTo>
                <a:close/>
                <a:moveTo>
                  <a:pt x="1549874" y="771528"/>
                </a:moveTo>
                <a:cubicBezTo>
                  <a:pt x="1566644" y="771528"/>
                  <a:pt x="1580238" y="785122"/>
                  <a:pt x="1580238" y="801891"/>
                </a:cubicBezTo>
                <a:cubicBezTo>
                  <a:pt x="1580238" y="818661"/>
                  <a:pt x="1566644" y="832255"/>
                  <a:pt x="1549874" y="832255"/>
                </a:cubicBezTo>
                <a:cubicBezTo>
                  <a:pt x="1533105" y="832255"/>
                  <a:pt x="1519511" y="818661"/>
                  <a:pt x="1519511" y="801891"/>
                </a:cubicBezTo>
                <a:cubicBezTo>
                  <a:pt x="1519511" y="785122"/>
                  <a:pt x="1533105" y="771528"/>
                  <a:pt x="1549874" y="771528"/>
                </a:cubicBezTo>
                <a:close/>
                <a:moveTo>
                  <a:pt x="1477320" y="771528"/>
                </a:moveTo>
                <a:cubicBezTo>
                  <a:pt x="1494089" y="771528"/>
                  <a:pt x="1507683" y="785122"/>
                  <a:pt x="1507683" y="801891"/>
                </a:cubicBezTo>
                <a:cubicBezTo>
                  <a:pt x="1507683" y="818661"/>
                  <a:pt x="1494089" y="832255"/>
                  <a:pt x="1477320" y="832255"/>
                </a:cubicBezTo>
                <a:cubicBezTo>
                  <a:pt x="1460550" y="832255"/>
                  <a:pt x="1446956" y="818661"/>
                  <a:pt x="1446956" y="801891"/>
                </a:cubicBezTo>
                <a:cubicBezTo>
                  <a:pt x="1446956" y="785122"/>
                  <a:pt x="1460550" y="771528"/>
                  <a:pt x="1477320" y="771528"/>
                </a:cubicBezTo>
                <a:close/>
                <a:moveTo>
                  <a:pt x="1404765" y="771528"/>
                </a:moveTo>
                <a:cubicBezTo>
                  <a:pt x="1421535" y="771528"/>
                  <a:pt x="1435129" y="785122"/>
                  <a:pt x="1435129" y="801891"/>
                </a:cubicBezTo>
                <a:cubicBezTo>
                  <a:pt x="1435129" y="818661"/>
                  <a:pt x="1421535" y="832255"/>
                  <a:pt x="1404765" y="832255"/>
                </a:cubicBezTo>
                <a:cubicBezTo>
                  <a:pt x="1387996" y="832255"/>
                  <a:pt x="1374402" y="818661"/>
                  <a:pt x="1374402" y="801891"/>
                </a:cubicBezTo>
                <a:cubicBezTo>
                  <a:pt x="1374402" y="785122"/>
                  <a:pt x="1387996" y="771528"/>
                  <a:pt x="1404765" y="771528"/>
                </a:cubicBezTo>
                <a:close/>
                <a:moveTo>
                  <a:pt x="1332211" y="771528"/>
                </a:moveTo>
                <a:cubicBezTo>
                  <a:pt x="1348980" y="771528"/>
                  <a:pt x="1362574" y="785122"/>
                  <a:pt x="1362574" y="801891"/>
                </a:cubicBezTo>
                <a:cubicBezTo>
                  <a:pt x="1362574" y="818661"/>
                  <a:pt x="1348980" y="832255"/>
                  <a:pt x="1332211" y="832255"/>
                </a:cubicBezTo>
                <a:cubicBezTo>
                  <a:pt x="1315441" y="832255"/>
                  <a:pt x="1301847" y="818661"/>
                  <a:pt x="1301847" y="801891"/>
                </a:cubicBezTo>
                <a:cubicBezTo>
                  <a:pt x="1301847" y="785122"/>
                  <a:pt x="1315441" y="771528"/>
                  <a:pt x="1332211" y="771528"/>
                </a:cubicBezTo>
                <a:close/>
                <a:moveTo>
                  <a:pt x="1259656" y="771528"/>
                </a:moveTo>
                <a:cubicBezTo>
                  <a:pt x="1276426" y="771528"/>
                  <a:pt x="1290020" y="785122"/>
                  <a:pt x="1290020" y="801891"/>
                </a:cubicBezTo>
                <a:cubicBezTo>
                  <a:pt x="1290020" y="818661"/>
                  <a:pt x="1276426" y="832255"/>
                  <a:pt x="1259656" y="832255"/>
                </a:cubicBezTo>
                <a:cubicBezTo>
                  <a:pt x="1242887" y="832255"/>
                  <a:pt x="1229293" y="818661"/>
                  <a:pt x="1229293" y="801891"/>
                </a:cubicBezTo>
                <a:cubicBezTo>
                  <a:pt x="1229293" y="785122"/>
                  <a:pt x="1242887" y="771528"/>
                  <a:pt x="1259656" y="771528"/>
                </a:cubicBezTo>
                <a:close/>
                <a:moveTo>
                  <a:pt x="1187102" y="771528"/>
                </a:moveTo>
                <a:cubicBezTo>
                  <a:pt x="1203871" y="771528"/>
                  <a:pt x="1217465" y="785122"/>
                  <a:pt x="1217465" y="801891"/>
                </a:cubicBezTo>
                <a:cubicBezTo>
                  <a:pt x="1217465" y="818661"/>
                  <a:pt x="1203871" y="832255"/>
                  <a:pt x="1187102" y="832255"/>
                </a:cubicBezTo>
                <a:cubicBezTo>
                  <a:pt x="1170332" y="832255"/>
                  <a:pt x="1156738" y="818661"/>
                  <a:pt x="1156738" y="801891"/>
                </a:cubicBezTo>
                <a:cubicBezTo>
                  <a:pt x="1156738" y="785122"/>
                  <a:pt x="1170332" y="771528"/>
                  <a:pt x="1187102" y="771528"/>
                </a:cubicBezTo>
                <a:close/>
                <a:moveTo>
                  <a:pt x="1114547" y="771528"/>
                </a:moveTo>
                <a:cubicBezTo>
                  <a:pt x="1131317" y="771528"/>
                  <a:pt x="1144911" y="785122"/>
                  <a:pt x="1144911" y="801891"/>
                </a:cubicBezTo>
                <a:cubicBezTo>
                  <a:pt x="1144911" y="818661"/>
                  <a:pt x="1131317" y="832255"/>
                  <a:pt x="1114547" y="832255"/>
                </a:cubicBezTo>
                <a:cubicBezTo>
                  <a:pt x="1097778" y="832255"/>
                  <a:pt x="1084184" y="818661"/>
                  <a:pt x="1084184" y="801891"/>
                </a:cubicBezTo>
                <a:cubicBezTo>
                  <a:pt x="1084184" y="785122"/>
                  <a:pt x="1097778" y="771528"/>
                  <a:pt x="1114547" y="771528"/>
                </a:cubicBezTo>
                <a:close/>
                <a:moveTo>
                  <a:pt x="1041993" y="771528"/>
                </a:moveTo>
                <a:cubicBezTo>
                  <a:pt x="1058762" y="771528"/>
                  <a:pt x="1072356" y="785122"/>
                  <a:pt x="1072356" y="801891"/>
                </a:cubicBezTo>
                <a:cubicBezTo>
                  <a:pt x="1072356" y="818661"/>
                  <a:pt x="1058762" y="832255"/>
                  <a:pt x="1041993" y="832255"/>
                </a:cubicBezTo>
                <a:cubicBezTo>
                  <a:pt x="1025223" y="832255"/>
                  <a:pt x="1011629" y="818661"/>
                  <a:pt x="1011629" y="801891"/>
                </a:cubicBezTo>
                <a:cubicBezTo>
                  <a:pt x="1011629" y="785122"/>
                  <a:pt x="1025223" y="771528"/>
                  <a:pt x="1041993" y="771528"/>
                </a:cubicBezTo>
                <a:close/>
                <a:moveTo>
                  <a:pt x="969438" y="771528"/>
                </a:moveTo>
                <a:cubicBezTo>
                  <a:pt x="986208" y="771528"/>
                  <a:pt x="999801" y="785122"/>
                  <a:pt x="999801" y="801891"/>
                </a:cubicBezTo>
                <a:cubicBezTo>
                  <a:pt x="999801" y="818661"/>
                  <a:pt x="986208" y="832255"/>
                  <a:pt x="969438" y="832255"/>
                </a:cubicBezTo>
                <a:cubicBezTo>
                  <a:pt x="952669" y="832255"/>
                  <a:pt x="939075" y="818661"/>
                  <a:pt x="939075" y="801891"/>
                </a:cubicBezTo>
                <a:cubicBezTo>
                  <a:pt x="939075" y="785122"/>
                  <a:pt x="952669" y="771528"/>
                  <a:pt x="969438" y="771528"/>
                </a:cubicBezTo>
                <a:close/>
                <a:moveTo>
                  <a:pt x="896883" y="771528"/>
                </a:moveTo>
                <a:cubicBezTo>
                  <a:pt x="913653" y="771528"/>
                  <a:pt x="927247" y="785122"/>
                  <a:pt x="927247" y="801891"/>
                </a:cubicBezTo>
                <a:cubicBezTo>
                  <a:pt x="927247" y="818661"/>
                  <a:pt x="913653" y="832255"/>
                  <a:pt x="896883" y="832255"/>
                </a:cubicBezTo>
                <a:cubicBezTo>
                  <a:pt x="880114" y="832255"/>
                  <a:pt x="866520" y="818661"/>
                  <a:pt x="866520" y="801891"/>
                </a:cubicBezTo>
                <a:cubicBezTo>
                  <a:pt x="866520" y="785122"/>
                  <a:pt x="880114" y="771528"/>
                  <a:pt x="896883" y="771528"/>
                </a:cubicBezTo>
                <a:close/>
                <a:moveTo>
                  <a:pt x="824329" y="771528"/>
                </a:moveTo>
                <a:cubicBezTo>
                  <a:pt x="841098" y="771528"/>
                  <a:pt x="854692" y="785122"/>
                  <a:pt x="854692" y="801891"/>
                </a:cubicBezTo>
                <a:cubicBezTo>
                  <a:pt x="854692" y="818661"/>
                  <a:pt x="841098" y="832255"/>
                  <a:pt x="824329" y="832255"/>
                </a:cubicBezTo>
                <a:cubicBezTo>
                  <a:pt x="807559" y="832255"/>
                  <a:pt x="793965" y="818661"/>
                  <a:pt x="793965" y="801891"/>
                </a:cubicBezTo>
                <a:cubicBezTo>
                  <a:pt x="793965" y="785122"/>
                  <a:pt x="807559" y="771528"/>
                  <a:pt x="824329" y="771528"/>
                </a:cubicBezTo>
                <a:close/>
                <a:moveTo>
                  <a:pt x="751774" y="771528"/>
                </a:moveTo>
                <a:cubicBezTo>
                  <a:pt x="768544" y="771528"/>
                  <a:pt x="782138" y="785122"/>
                  <a:pt x="782138" y="801891"/>
                </a:cubicBezTo>
                <a:cubicBezTo>
                  <a:pt x="782138" y="818661"/>
                  <a:pt x="768544" y="832255"/>
                  <a:pt x="751774" y="832255"/>
                </a:cubicBezTo>
                <a:cubicBezTo>
                  <a:pt x="735005" y="832255"/>
                  <a:pt x="721411" y="818661"/>
                  <a:pt x="721411" y="801891"/>
                </a:cubicBezTo>
                <a:cubicBezTo>
                  <a:pt x="721411" y="785122"/>
                  <a:pt x="735005" y="771528"/>
                  <a:pt x="751774" y="771528"/>
                </a:cubicBezTo>
                <a:close/>
                <a:moveTo>
                  <a:pt x="679220" y="771528"/>
                </a:moveTo>
                <a:cubicBezTo>
                  <a:pt x="695989" y="771528"/>
                  <a:pt x="709583" y="785122"/>
                  <a:pt x="709583" y="801891"/>
                </a:cubicBezTo>
                <a:cubicBezTo>
                  <a:pt x="709583" y="818661"/>
                  <a:pt x="695989" y="832255"/>
                  <a:pt x="679220" y="832255"/>
                </a:cubicBezTo>
                <a:cubicBezTo>
                  <a:pt x="662450" y="832255"/>
                  <a:pt x="648856" y="818661"/>
                  <a:pt x="648856" y="801891"/>
                </a:cubicBezTo>
                <a:cubicBezTo>
                  <a:pt x="648856" y="785122"/>
                  <a:pt x="662450" y="771528"/>
                  <a:pt x="679220" y="771528"/>
                </a:cubicBezTo>
                <a:close/>
                <a:moveTo>
                  <a:pt x="606665" y="771528"/>
                </a:moveTo>
                <a:cubicBezTo>
                  <a:pt x="623435" y="771528"/>
                  <a:pt x="637029" y="785122"/>
                  <a:pt x="637029" y="801891"/>
                </a:cubicBezTo>
                <a:cubicBezTo>
                  <a:pt x="637029" y="818661"/>
                  <a:pt x="623435" y="832255"/>
                  <a:pt x="606665" y="832255"/>
                </a:cubicBezTo>
                <a:cubicBezTo>
                  <a:pt x="589896" y="832255"/>
                  <a:pt x="576302" y="818661"/>
                  <a:pt x="576302" y="801891"/>
                </a:cubicBezTo>
                <a:cubicBezTo>
                  <a:pt x="576302" y="785122"/>
                  <a:pt x="589896" y="771528"/>
                  <a:pt x="606665" y="771528"/>
                </a:cubicBezTo>
                <a:close/>
                <a:moveTo>
                  <a:pt x="534111" y="771528"/>
                </a:moveTo>
                <a:cubicBezTo>
                  <a:pt x="550880" y="771528"/>
                  <a:pt x="564474" y="785122"/>
                  <a:pt x="564474" y="801891"/>
                </a:cubicBezTo>
                <a:cubicBezTo>
                  <a:pt x="564474" y="818661"/>
                  <a:pt x="550880" y="832255"/>
                  <a:pt x="534111" y="832255"/>
                </a:cubicBezTo>
                <a:cubicBezTo>
                  <a:pt x="517341" y="832255"/>
                  <a:pt x="503747" y="818661"/>
                  <a:pt x="503747" y="801891"/>
                </a:cubicBezTo>
                <a:cubicBezTo>
                  <a:pt x="503747" y="785122"/>
                  <a:pt x="517341" y="771528"/>
                  <a:pt x="534111" y="771528"/>
                </a:cubicBezTo>
                <a:close/>
                <a:moveTo>
                  <a:pt x="461556" y="771528"/>
                </a:moveTo>
                <a:cubicBezTo>
                  <a:pt x="478326" y="771528"/>
                  <a:pt x="491920" y="785122"/>
                  <a:pt x="491920" y="801891"/>
                </a:cubicBezTo>
                <a:cubicBezTo>
                  <a:pt x="491920" y="818661"/>
                  <a:pt x="478326" y="832255"/>
                  <a:pt x="461556" y="832255"/>
                </a:cubicBezTo>
                <a:cubicBezTo>
                  <a:pt x="444787" y="832255"/>
                  <a:pt x="431192" y="818661"/>
                  <a:pt x="431192" y="801891"/>
                </a:cubicBezTo>
                <a:cubicBezTo>
                  <a:pt x="431192" y="785122"/>
                  <a:pt x="444787" y="771528"/>
                  <a:pt x="461556" y="771528"/>
                </a:cubicBezTo>
                <a:close/>
                <a:moveTo>
                  <a:pt x="389002" y="771528"/>
                </a:moveTo>
                <a:cubicBezTo>
                  <a:pt x="405771" y="771528"/>
                  <a:pt x="419365" y="785122"/>
                  <a:pt x="419365" y="801891"/>
                </a:cubicBezTo>
                <a:cubicBezTo>
                  <a:pt x="419365" y="818661"/>
                  <a:pt x="405771" y="832255"/>
                  <a:pt x="389002" y="832255"/>
                </a:cubicBezTo>
                <a:cubicBezTo>
                  <a:pt x="372232" y="832255"/>
                  <a:pt x="358638" y="818661"/>
                  <a:pt x="358638" y="801891"/>
                </a:cubicBezTo>
                <a:cubicBezTo>
                  <a:pt x="358638" y="785122"/>
                  <a:pt x="372232" y="771528"/>
                  <a:pt x="389002" y="771528"/>
                </a:cubicBezTo>
                <a:close/>
                <a:moveTo>
                  <a:pt x="316447" y="771528"/>
                </a:moveTo>
                <a:cubicBezTo>
                  <a:pt x="333216" y="771528"/>
                  <a:pt x="346810" y="785122"/>
                  <a:pt x="346810" y="801891"/>
                </a:cubicBezTo>
                <a:cubicBezTo>
                  <a:pt x="346810" y="818661"/>
                  <a:pt x="333216" y="832255"/>
                  <a:pt x="316447" y="832255"/>
                </a:cubicBezTo>
                <a:cubicBezTo>
                  <a:pt x="299677" y="832255"/>
                  <a:pt x="286084" y="818661"/>
                  <a:pt x="286084" y="801891"/>
                </a:cubicBezTo>
                <a:cubicBezTo>
                  <a:pt x="286084" y="785122"/>
                  <a:pt x="299677" y="771528"/>
                  <a:pt x="316447" y="771528"/>
                </a:cubicBezTo>
                <a:close/>
                <a:moveTo>
                  <a:pt x="243892" y="771528"/>
                </a:moveTo>
                <a:cubicBezTo>
                  <a:pt x="260662" y="771528"/>
                  <a:pt x="274256" y="785122"/>
                  <a:pt x="274256" y="801891"/>
                </a:cubicBezTo>
                <a:cubicBezTo>
                  <a:pt x="274256" y="818661"/>
                  <a:pt x="260662" y="832255"/>
                  <a:pt x="243892" y="832255"/>
                </a:cubicBezTo>
                <a:cubicBezTo>
                  <a:pt x="227123" y="832255"/>
                  <a:pt x="213529" y="818661"/>
                  <a:pt x="213529" y="801891"/>
                </a:cubicBezTo>
                <a:cubicBezTo>
                  <a:pt x="213529" y="785122"/>
                  <a:pt x="227123" y="771528"/>
                  <a:pt x="243892" y="771528"/>
                </a:cubicBezTo>
                <a:close/>
                <a:moveTo>
                  <a:pt x="171339" y="771528"/>
                </a:moveTo>
                <a:cubicBezTo>
                  <a:pt x="188107" y="771528"/>
                  <a:pt x="201701" y="785122"/>
                  <a:pt x="201701" y="801891"/>
                </a:cubicBezTo>
                <a:cubicBezTo>
                  <a:pt x="201701" y="818661"/>
                  <a:pt x="188107" y="832255"/>
                  <a:pt x="171339" y="832255"/>
                </a:cubicBezTo>
                <a:cubicBezTo>
                  <a:pt x="154656" y="832255"/>
                  <a:pt x="141062" y="818661"/>
                  <a:pt x="141062" y="801891"/>
                </a:cubicBezTo>
                <a:cubicBezTo>
                  <a:pt x="141062" y="785122"/>
                  <a:pt x="154656" y="771528"/>
                  <a:pt x="171339" y="771528"/>
                </a:cubicBezTo>
                <a:close/>
                <a:moveTo>
                  <a:pt x="98884" y="771528"/>
                </a:moveTo>
                <a:cubicBezTo>
                  <a:pt x="115646" y="771528"/>
                  <a:pt x="129240" y="785122"/>
                  <a:pt x="129240" y="801891"/>
                </a:cubicBezTo>
                <a:cubicBezTo>
                  <a:pt x="129240" y="818661"/>
                  <a:pt x="115646" y="832255"/>
                  <a:pt x="98884" y="832255"/>
                </a:cubicBezTo>
                <a:cubicBezTo>
                  <a:pt x="82112" y="832255"/>
                  <a:pt x="68517" y="818661"/>
                  <a:pt x="68517" y="801891"/>
                </a:cubicBezTo>
                <a:cubicBezTo>
                  <a:pt x="68517" y="785122"/>
                  <a:pt x="82112" y="771528"/>
                  <a:pt x="98884" y="771528"/>
                </a:cubicBezTo>
                <a:close/>
                <a:moveTo>
                  <a:pt x="26329" y="771528"/>
                </a:moveTo>
                <a:cubicBezTo>
                  <a:pt x="43093" y="771528"/>
                  <a:pt x="56688" y="785122"/>
                  <a:pt x="56688" y="801891"/>
                </a:cubicBezTo>
                <a:cubicBezTo>
                  <a:pt x="56688" y="818661"/>
                  <a:pt x="43093" y="832255"/>
                  <a:pt x="26329" y="832255"/>
                </a:cubicBezTo>
                <a:cubicBezTo>
                  <a:pt x="17944" y="832255"/>
                  <a:pt x="10353" y="828857"/>
                  <a:pt x="4858" y="823362"/>
                </a:cubicBezTo>
                <a:lnTo>
                  <a:pt x="0" y="811633"/>
                </a:lnTo>
                <a:lnTo>
                  <a:pt x="0" y="792150"/>
                </a:lnTo>
                <a:lnTo>
                  <a:pt x="4858" y="780421"/>
                </a:lnTo>
                <a:cubicBezTo>
                  <a:pt x="10353" y="774927"/>
                  <a:pt x="17944" y="771528"/>
                  <a:pt x="26329" y="771528"/>
                </a:cubicBezTo>
                <a:close/>
                <a:moveTo>
                  <a:pt x="1622429" y="691076"/>
                </a:moveTo>
                <a:cubicBezTo>
                  <a:pt x="1630814" y="691076"/>
                  <a:pt x="1638404" y="694475"/>
                  <a:pt x="1643899" y="699969"/>
                </a:cubicBezTo>
                <a:lnTo>
                  <a:pt x="1647739" y="709237"/>
                </a:lnTo>
                <a:lnTo>
                  <a:pt x="1644828" y="728305"/>
                </a:lnTo>
                <a:lnTo>
                  <a:pt x="1640480" y="745215"/>
                </a:lnTo>
                <a:lnTo>
                  <a:pt x="1634248" y="749417"/>
                </a:lnTo>
                <a:cubicBezTo>
                  <a:pt x="1630615" y="750953"/>
                  <a:pt x="1626621" y="751803"/>
                  <a:pt x="1622429" y="751803"/>
                </a:cubicBezTo>
                <a:cubicBezTo>
                  <a:pt x="1605659" y="751803"/>
                  <a:pt x="1592066" y="738209"/>
                  <a:pt x="1592066" y="721440"/>
                </a:cubicBezTo>
                <a:cubicBezTo>
                  <a:pt x="1592066" y="704670"/>
                  <a:pt x="1605659" y="691076"/>
                  <a:pt x="1622429" y="691076"/>
                </a:cubicBezTo>
                <a:close/>
                <a:moveTo>
                  <a:pt x="1549874" y="691076"/>
                </a:moveTo>
                <a:cubicBezTo>
                  <a:pt x="1566644" y="691076"/>
                  <a:pt x="1580238" y="704670"/>
                  <a:pt x="1580238" y="721440"/>
                </a:cubicBezTo>
                <a:cubicBezTo>
                  <a:pt x="1580238" y="738209"/>
                  <a:pt x="1566644" y="751803"/>
                  <a:pt x="1549874" y="751803"/>
                </a:cubicBezTo>
                <a:cubicBezTo>
                  <a:pt x="1533105" y="751803"/>
                  <a:pt x="1519511" y="738209"/>
                  <a:pt x="1519511" y="721440"/>
                </a:cubicBezTo>
                <a:cubicBezTo>
                  <a:pt x="1519511" y="704670"/>
                  <a:pt x="1533105" y="691076"/>
                  <a:pt x="1549874" y="691076"/>
                </a:cubicBezTo>
                <a:close/>
                <a:moveTo>
                  <a:pt x="1477320" y="691076"/>
                </a:moveTo>
                <a:cubicBezTo>
                  <a:pt x="1494089" y="691076"/>
                  <a:pt x="1507683" y="704670"/>
                  <a:pt x="1507683" y="721440"/>
                </a:cubicBezTo>
                <a:cubicBezTo>
                  <a:pt x="1507683" y="738209"/>
                  <a:pt x="1494089" y="751803"/>
                  <a:pt x="1477320" y="751803"/>
                </a:cubicBezTo>
                <a:cubicBezTo>
                  <a:pt x="1460550" y="751803"/>
                  <a:pt x="1446956" y="738209"/>
                  <a:pt x="1446956" y="721440"/>
                </a:cubicBezTo>
                <a:cubicBezTo>
                  <a:pt x="1446956" y="704670"/>
                  <a:pt x="1460550" y="691076"/>
                  <a:pt x="1477320" y="691076"/>
                </a:cubicBezTo>
                <a:close/>
                <a:moveTo>
                  <a:pt x="1404765" y="691076"/>
                </a:moveTo>
                <a:cubicBezTo>
                  <a:pt x="1421535" y="691076"/>
                  <a:pt x="1435129" y="704670"/>
                  <a:pt x="1435129" y="721440"/>
                </a:cubicBezTo>
                <a:cubicBezTo>
                  <a:pt x="1435129" y="738209"/>
                  <a:pt x="1421535" y="751803"/>
                  <a:pt x="1404765" y="751803"/>
                </a:cubicBezTo>
                <a:cubicBezTo>
                  <a:pt x="1387996" y="751803"/>
                  <a:pt x="1374402" y="738209"/>
                  <a:pt x="1374402" y="721440"/>
                </a:cubicBezTo>
                <a:cubicBezTo>
                  <a:pt x="1374402" y="704670"/>
                  <a:pt x="1387996" y="691076"/>
                  <a:pt x="1404765" y="691076"/>
                </a:cubicBezTo>
                <a:close/>
                <a:moveTo>
                  <a:pt x="1332211" y="691076"/>
                </a:moveTo>
                <a:cubicBezTo>
                  <a:pt x="1348980" y="691076"/>
                  <a:pt x="1362574" y="704670"/>
                  <a:pt x="1362574" y="721440"/>
                </a:cubicBezTo>
                <a:cubicBezTo>
                  <a:pt x="1362574" y="738209"/>
                  <a:pt x="1348980" y="751803"/>
                  <a:pt x="1332211" y="751803"/>
                </a:cubicBezTo>
                <a:cubicBezTo>
                  <a:pt x="1315441" y="751803"/>
                  <a:pt x="1301847" y="738209"/>
                  <a:pt x="1301847" y="721440"/>
                </a:cubicBezTo>
                <a:cubicBezTo>
                  <a:pt x="1301847" y="704670"/>
                  <a:pt x="1315441" y="691076"/>
                  <a:pt x="1332211" y="691076"/>
                </a:cubicBezTo>
                <a:close/>
                <a:moveTo>
                  <a:pt x="1259656" y="691076"/>
                </a:moveTo>
                <a:cubicBezTo>
                  <a:pt x="1276426" y="691076"/>
                  <a:pt x="1290020" y="704670"/>
                  <a:pt x="1290020" y="721440"/>
                </a:cubicBezTo>
                <a:cubicBezTo>
                  <a:pt x="1290020" y="738209"/>
                  <a:pt x="1276426" y="751803"/>
                  <a:pt x="1259656" y="751803"/>
                </a:cubicBezTo>
                <a:cubicBezTo>
                  <a:pt x="1242887" y="751803"/>
                  <a:pt x="1229293" y="738209"/>
                  <a:pt x="1229293" y="721440"/>
                </a:cubicBezTo>
                <a:cubicBezTo>
                  <a:pt x="1229293" y="704670"/>
                  <a:pt x="1242887" y="691076"/>
                  <a:pt x="1259656" y="691076"/>
                </a:cubicBezTo>
                <a:close/>
                <a:moveTo>
                  <a:pt x="1187102" y="691076"/>
                </a:moveTo>
                <a:cubicBezTo>
                  <a:pt x="1203871" y="691076"/>
                  <a:pt x="1217465" y="704670"/>
                  <a:pt x="1217465" y="721440"/>
                </a:cubicBezTo>
                <a:cubicBezTo>
                  <a:pt x="1217465" y="738209"/>
                  <a:pt x="1203871" y="751803"/>
                  <a:pt x="1187102" y="751803"/>
                </a:cubicBezTo>
                <a:cubicBezTo>
                  <a:pt x="1170332" y="751803"/>
                  <a:pt x="1156738" y="738209"/>
                  <a:pt x="1156738" y="721440"/>
                </a:cubicBezTo>
                <a:cubicBezTo>
                  <a:pt x="1156738" y="704670"/>
                  <a:pt x="1170332" y="691076"/>
                  <a:pt x="1187102" y="691076"/>
                </a:cubicBezTo>
                <a:close/>
                <a:moveTo>
                  <a:pt x="1114547" y="691076"/>
                </a:moveTo>
                <a:cubicBezTo>
                  <a:pt x="1131317" y="691076"/>
                  <a:pt x="1144911" y="704670"/>
                  <a:pt x="1144911" y="721440"/>
                </a:cubicBezTo>
                <a:cubicBezTo>
                  <a:pt x="1144911" y="738209"/>
                  <a:pt x="1131317" y="751803"/>
                  <a:pt x="1114547" y="751803"/>
                </a:cubicBezTo>
                <a:cubicBezTo>
                  <a:pt x="1097778" y="751803"/>
                  <a:pt x="1084184" y="738209"/>
                  <a:pt x="1084184" y="721440"/>
                </a:cubicBezTo>
                <a:cubicBezTo>
                  <a:pt x="1084184" y="704670"/>
                  <a:pt x="1097778" y="691076"/>
                  <a:pt x="1114547" y="691076"/>
                </a:cubicBezTo>
                <a:close/>
                <a:moveTo>
                  <a:pt x="1041993" y="691076"/>
                </a:moveTo>
                <a:cubicBezTo>
                  <a:pt x="1058762" y="691076"/>
                  <a:pt x="1072356" y="704670"/>
                  <a:pt x="1072356" y="721440"/>
                </a:cubicBezTo>
                <a:cubicBezTo>
                  <a:pt x="1072356" y="738209"/>
                  <a:pt x="1058762" y="751803"/>
                  <a:pt x="1041993" y="751803"/>
                </a:cubicBezTo>
                <a:cubicBezTo>
                  <a:pt x="1025223" y="751803"/>
                  <a:pt x="1011629" y="738209"/>
                  <a:pt x="1011629" y="721440"/>
                </a:cubicBezTo>
                <a:cubicBezTo>
                  <a:pt x="1011629" y="704670"/>
                  <a:pt x="1025223" y="691076"/>
                  <a:pt x="1041993" y="691076"/>
                </a:cubicBezTo>
                <a:close/>
                <a:moveTo>
                  <a:pt x="969438" y="691076"/>
                </a:moveTo>
                <a:cubicBezTo>
                  <a:pt x="986208" y="691076"/>
                  <a:pt x="999801" y="704670"/>
                  <a:pt x="999801" y="721440"/>
                </a:cubicBezTo>
                <a:cubicBezTo>
                  <a:pt x="999801" y="738209"/>
                  <a:pt x="986208" y="751803"/>
                  <a:pt x="969438" y="751803"/>
                </a:cubicBezTo>
                <a:cubicBezTo>
                  <a:pt x="952669" y="751803"/>
                  <a:pt x="939075" y="738209"/>
                  <a:pt x="939075" y="721440"/>
                </a:cubicBezTo>
                <a:cubicBezTo>
                  <a:pt x="939075" y="704670"/>
                  <a:pt x="952669" y="691076"/>
                  <a:pt x="969438" y="691076"/>
                </a:cubicBezTo>
                <a:close/>
                <a:moveTo>
                  <a:pt x="896883" y="691076"/>
                </a:moveTo>
                <a:cubicBezTo>
                  <a:pt x="913653" y="691076"/>
                  <a:pt x="927247" y="704670"/>
                  <a:pt x="927247" y="721440"/>
                </a:cubicBezTo>
                <a:cubicBezTo>
                  <a:pt x="927247" y="738209"/>
                  <a:pt x="913653" y="751803"/>
                  <a:pt x="896883" y="751803"/>
                </a:cubicBezTo>
                <a:cubicBezTo>
                  <a:pt x="880114" y="751803"/>
                  <a:pt x="866520" y="738209"/>
                  <a:pt x="866520" y="721440"/>
                </a:cubicBezTo>
                <a:cubicBezTo>
                  <a:pt x="866520" y="704670"/>
                  <a:pt x="880114" y="691076"/>
                  <a:pt x="896883" y="691076"/>
                </a:cubicBezTo>
                <a:close/>
                <a:moveTo>
                  <a:pt x="824329" y="691076"/>
                </a:moveTo>
                <a:cubicBezTo>
                  <a:pt x="841098" y="691076"/>
                  <a:pt x="854692" y="704670"/>
                  <a:pt x="854692" y="721440"/>
                </a:cubicBezTo>
                <a:cubicBezTo>
                  <a:pt x="854692" y="738209"/>
                  <a:pt x="841098" y="751803"/>
                  <a:pt x="824329" y="751803"/>
                </a:cubicBezTo>
                <a:cubicBezTo>
                  <a:pt x="807559" y="751803"/>
                  <a:pt x="793965" y="738209"/>
                  <a:pt x="793965" y="721440"/>
                </a:cubicBezTo>
                <a:cubicBezTo>
                  <a:pt x="793965" y="704670"/>
                  <a:pt x="807559" y="691076"/>
                  <a:pt x="824329" y="691076"/>
                </a:cubicBezTo>
                <a:close/>
                <a:moveTo>
                  <a:pt x="751774" y="691076"/>
                </a:moveTo>
                <a:cubicBezTo>
                  <a:pt x="768544" y="691076"/>
                  <a:pt x="782138" y="704670"/>
                  <a:pt x="782138" y="721440"/>
                </a:cubicBezTo>
                <a:cubicBezTo>
                  <a:pt x="782138" y="738209"/>
                  <a:pt x="768544" y="751803"/>
                  <a:pt x="751774" y="751803"/>
                </a:cubicBezTo>
                <a:cubicBezTo>
                  <a:pt x="735005" y="751803"/>
                  <a:pt x="721411" y="738209"/>
                  <a:pt x="721411" y="721440"/>
                </a:cubicBezTo>
                <a:cubicBezTo>
                  <a:pt x="721411" y="704670"/>
                  <a:pt x="735005" y="691076"/>
                  <a:pt x="751774" y="691076"/>
                </a:cubicBezTo>
                <a:close/>
                <a:moveTo>
                  <a:pt x="679220" y="691076"/>
                </a:moveTo>
                <a:cubicBezTo>
                  <a:pt x="695989" y="691076"/>
                  <a:pt x="709583" y="704670"/>
                  <a:pt x="709583" y="721440"/>
                </a:cubicBezTo>
                <a:cubicBezTo>
                  <a:pt x="709583" y="738209"/>
                  <a:pt x="695989" y="751803"/>
                  <a:pt x="679220" y="751803"/>
                </a:cubicBezTo>
                <a:cubicBezTo>
                  <a:pt x="662450" y="751803"/>
                  <a:pt x="648856" y="738209"/>
                  <a:pt x="648856" y="721440"/>
                </a:cubicBezTo>
                <a:cubicBezTo>
                  <a:pt x="648856" y="704670"/>
                  <a:pt x="662450" y="691076"/>
                  <a:pt x="679220" y="691076"/>
                </a:cubicBezTo>
                <a:close/>
                <a:moveTo>
                  <a:pt x="606665" y="691076"/>
                </a:moveTo>
                <a:cubicBezTo>
                  <a:pt x="623435" y="691076"/>
                  <a:pt x="637029" y="704670"/>
                  <a:pt x="637029" y="721440"/>
                </a:cubicBezTo>
                <a:cubicBezTo>
                  <a:pt x="637029" y="738209"/>
                  <a:pt x="623435" y="751803"/>
                  <a:pt x="606665" y="751803"/>
                </a:cubicBezTo>
                <a:cubicBezTo>
                  <a:pt x="589896" y="751803"/>
                  <a:pt x="576302" y="738209"/>
                  <a:pt x="576302" y="721440"/>
                </a:cubicBezTo>
                <a:cubicBezTo>
                  <a:pt x="576302" y="704670"/>
                  <a:pt x="589896" y="691076"/>
                  <a:pt x="606665" y="691076"/>
                </a:cubicBezTo>
                <a:close/>
                <a:moveTo>
                  <a:pt x="534111" y="691076"/>
                </a:moveTo>
                <a:cubicBezTo>
                  <a:pt x="550880" y="691076"/>
                  <a:pt x="564474" y="704670"/>
                  <a:pt x="564474" y="721440"/>
                </a:cubicBezTo>
                <a:cubicBezTo>
                  <a:pt x="564474" y="738209"/>
                  <a:pt x="550880" y="751803"/>
                  <a:pt x="534111" y="751803"/>
                </a:cubicBezTo>
                <a:cubicBezTo>
                  <a:pt x="517341" y="751803"/>
                  <a:pt x="503747" y="738209"/>
                  <a:pt x="503747" y="721440"/>
                </a:cubicBezTo>
                <a:cubicBezTo>
                  <a:pt x="503747" y="704670"/>
                  <a:pt x="517341" y="691076"/>
                  <a:pt x="534111" y="691076"/>
                </a:cubicBezTo>
                <a:close/>
                <a:moveTo>
                  <a:pt x="461556" y="691076"/>
                </a:moveTo>
                <a:cubicBezTo>
                  <a:pt x="478326" y="691076"/>
                  <a:pt x="491920" y="704670"/>
                  <a:pt x="491920" y="721440"/>
                </a:cubicBezTo>
                <a:cubicBezTo>
                  <a:pt x="491920" y="738209"/>
                  <a:pt x="478326" y="751803"/>
                  <a:pt x="461556" y="751803"/>
                </a:cubicBezTo>
                <a:cubicBezTo>
                  <a:pt x="444787" y="751803"/>
                  <a:pt x="431192" y="738209"/>
                  <a:pt x="431192" y="721440"/>
                </a:cubicBezTo>
                <a:cubicBezTo>
                  <a:pt x="431192" y="704670"/>
                  <a:pt x="444787" y="691076"/>
                  <a:pt x="461556" y="691076"/>
                </a:cubicBezTo>
                <a:close/>
                <a:moveTo>
                  <a:pt x="389002" y="691076"/>
                </a:moveTo>
                <a:cubicBezTo>
                  <a:pt x="405771" y="691076"/>
                  <a:pt x="419365" y="704670"/>
                  <a:pt x="419365" y="721440"/>
                </a:cubicBezTo>
                <a:cubicBezTo>
                  <a:pt x="419365" y="738209"/>
                  <a:pt x="405771" y="751803"/>
                  <a:pt x="389002" y="751803"/>
                </a:cubicBezTo>
                <a:cubicBezTo>
                  <a:pt x="372232" y="751803"/>
                  <a:pt x="358638" y="738209"/>
                  <a:pt x="358638" y="721440"/>
                </a:cubicBezTo>
                <a:cubicBezTo>
                  <a:pt x="358638" y="704670"/>
                  <a:pt x="372232" y="691076"/>
                  <a:pt x="389002" y="691076"/>
                </a:cubicBezTo>
                <a:close/>
                <a:moveTo>
                  <a:pt x="316447" y="691076"/>
                </a:moveTo>
                <a:cubicBezTo>
                  <a:pt x="333216" y="691076"/>
                  <a:pt x="346810" y="704670"/>
                  <a:pt x="346810" y="721440"/>
                </a:cubicBezTo>
                <a:cubicBezTo>
                  <a:pt x="346810" y="738209"/>
                  <a:pt x="333216" y="751803"/>
                  <a:pt x="316447" y="751803"/>
                </a:cubicBezTo>
                <a:cubicBezTo>
                  <a:pt x="299677" y="751803"/>
                  <a:pt x="286084" y="738209"/>
                  <a:pt x="286084" y="721440"/>
                </a:cubicBezTo>
                <a:cubicBezTo>
                  <a:pt x="286084" y="704670"/>
                  <a:pt x="299677" y="691076"/>
                  <a:pt x="316447" y="691076"/>
                </a:cubicBezTo>
                <a:close/>
                <a:moveTo>
                  <a:pt x="243892" y="691076"/>
                </a:moveTo>
                <a:cubicBezTo>
                  <a:pt x="260662" y="691076"/>
                  <a:pt x="274256" y="704670"/>
                  <a:pt x="274256" y="721440"/>
                </a:cubicBezTo>
                <a:cubicBezTo>
                  <a:pt x="274256" y="738209"/>
                  <a:pt x="260662" y="751803"/>
                  <a:pt x="243892" y="751803"/>
                </a:cubicBezTo>
                <a:cubicBezTo>
                  <a:pt x="227123" y="751803"/>
                  <a:pt x="213529" y="738209"/>
                  <a:pt x="213529" y="721440"/>
                </a:cubicBezTo>
                <a:cubicBezTo>
                  <a:pt x="213529" y="704670"/>
                  <a:pt x="227123" y="691076"/>
                  <a:pt x="243892" y="691076"/>
                </a:cubicBezTo>
                <a:close/>
                <a:moveTo>
                  <a:pt x="171339" y="691076"/>
                </a:moveTo>
                <a:cubicBezTo>
                  <a:pt x="188107" y="691076"/>
                  <a:pt x="201701" y="704670"/>
                  <a:pt x="201701" y="721440"/>
                </a:cubicBezTo>
                <a:cubicBezTo>
                  <a:pt x="201701" y="738209"/>
                  <a:pt x="188107" y="751803"/>
                  <a:pt x="171339" y="751803"/>
                </a:cubicBezTo>
                <a:cubicBezTo>
                  <a:pt x="154662" y="751803"/>
                  <a:pt x="141067" y="738209"/>
                  <a:pt x="141067" y="721440"/>
                </a:cubicBezTo>
                <a:cubicBezTo>
                  <a:pt x="141067" y="704670"/>
                  <a:pt x="154662" y="691076"/>
                  <a:pt x="171339" y="691076"/>
                </a:cubicBezTo>
                <a:close/>
                <a:moveTo>
                  <a:pt x="98890" y="691076"/>
                </a:moveTo>
                <a:cubicBezTo>
                  <a:pt x="115653" y="691076"/>
                  <a:pt x="129246" y="704670"/>
                  <a:pt x="129246" y="721440"/>
                </a:cubicBezTo>
                <a:cubicBezTo>
                  <a:pt x="129246" y="738209"/>
                  <a:pt x="115653" y="751803"/>
                  <a:pt x="98890" y="751803"/>
                </a:cubicBezTo>
                <a:cubicBezTo>
                  <a:pt x="82117" y="751803"/>
                  <a:pt x="68523" y="738209"/>
                  <a:pt x="68523" y="721440"/>
                </a:cubicBezTo>
                <a:cubicBezTo>
                  <a:pt x="68523" y="704670"/>
                  <a:pt x="82117" y="691076"/>
                  <a:pt x="98890" y="691076"/>
                </a:cubicBezTo>
                <a:close/>
                <a:moveTo>
                  <a:pt x="26336" y="691076"/>
                </a:moveTo>
                <a:cubicBezTo>
                  <a:pt x="43099" y="691076"/>
                  <a:pt x="56694" y="704670"/>
                  <a:pt x="56694" y="721440"/>
                </a:cubicBezTo>
                <a:cubicBezTo>
                  <a:pt x="56694" y="738209"/>
                  <a:pt x="43099" y="751803"/>
                  <a:pt x="26336" y="751803"/>
                </a:cubicBezTo>
                <a:cubicBezTo>
                  <a:pt x="17950" y="751803"/>
                  <a:pt x="10359" y="748405"/>
                  <a:pt x="4864" y="742910"/>
                </a:cubicBezTo>
                <a:lnTo>
                  <a:pt x="0" y="731167"/>
                </a:lnTo>
                <a:lnTo>
                  <a:pt x="0" y="711713"/>
                </a:lnTo>
                <a:lnTo>
                  <a:pt x="4864" y="699969"/>
                </a:lnTo>
                <a:cubicBezTo>
                  <a:pt x="10359" y="694475"/>
                  <a:pt x="17950" y="691076"/>
                  <a:pt x="26336" y="691076"/>
                </a:cubicBezTo>
                <a:close/>
                <a:moveTo>
                  <a:pt x="1622429" y="610624"/>
                </a:moveTo>
                <a:cubicBezTo>
                  <a:pt x="1639199" y="610624"/>
                  <a:pt x="1652792" y="624218"/>
                  <a:pt x="1652792" y="640988"/>
                </a:cubicBezTo>
                <a:cubicBezTo>
                  <a:pt x="1652792" y="657757"/>
                  <a:pt x="1639199" y="671351"/>
                  <a:pt x="1622429" y="671351"/>
                </a:cubicBezTo>
                <a:cubicBezTo>
                  <a:pt x="1605659" y="671351"/>
                  <a:pt x="1592066" y="657757"/>
                  <a:pt x="1592066" y="640988"/>
                </a:cubicBezTo>
                <a:cubicBezTo>
                  <a:pt x="1592066" y="624218"/>
                  <a:pt x="1605659" y="610624"/>
                  <a:pt x="1622429" y="610624"/>
                </a:cubicBezTo>
                <a:close/>
                <a:moveTo>
                  <a:pt x="1549874" y="610624"/>
                </a:moveTo>
                <a:cubicBezTo>
                  <a:pt x="1566644" y="610624"/>
                  <a:pt x="1580238" y="624218"/>
                  <a:pt x="1580238" y="640988"/>
                </a:cubicBezTo>
                <a:cubicBezTo>
                  <a:pt x="1580238" y="657757"/>
                  <a:pt x="1566644" y="671351"/>
                  <a:pt x="1549874" y="671351"/>
                </a:cubicBezTo>
                <a:cubicBezTo>
                  <a:pt x="1533105" y="671351"/>
                  <a:pt x="1519511" y="657757"/>
                  <a:pt x="1519511" y="640988"/>
                </a:cubicBezTo>
                <a:cubicBezTo>
                  <a:pt x="1519511" y="624218"/>
                  <a:pt x="1533105" y="610624"/>
                  <a:pt x="1549874" y="610624"/>
                </a:cubicBezTo>
                <a:close/>
                <a:moveTo>
                  <a:pt x="1477320" y="610624"/>
                </a:moveTo>
                <a:cubicBezTo>
                  <a:pt x="1494089" y="610624"/>
                  <a:pt x="1507683" y="624218"/>
                  <a:pt x="1507683" y="640988"/>
                </a:cubicBezTo>
                <a:cubicBezTo>
                  <a:pt x="1507683" y="657757"/>
                  <a:pt x="1494089" y="671351"/>
                  <a:pt x="1477320" y="671351"/>
                </a:cubicBezTo>
                <a:cubicBezTo>
                  <a:pt x="1460550" y="671351"/>
                  <a:pt x="1446956" y="657757"/>
                  <a:pt x="1446956" y="640988"/>
                </a:cubicBezTo>
                <a:cubicBezTo>
                  <a:pt x="1446956" y="624218"/>
                  <a:pt x="1460550" y="610624"/>
                  <a:pt x="1477320" y="610624"/>
                </a:cubicBezTo>
                <a:close/>
                <a:moveTo>
                  <a:pt x="1404765" y="610624"/>
                </a:moveTo>
                <a:cubicBezTo>
                  <a:pt x="1421535" y="610624"/>
                  <a:pt x="1435129" y="624218"/>
                  <a:pt x="1435129" y="640988"/>
                </a:cubicBezTo>
                <a:cubicBezTo>
                  <a:pt x="1435129" y="657757"/>
                  <a:pt x="1421535" y="671351"/>
                  <a:pt x="1404765" y="671351"/>
                </a:cubicBezTo>
                <a:cubicBezTo>
                  <a:pt x="1387996" y="671351"/>
                  <a:pt x="1374402" y="657757"/>
                  <a:pt x="1374402" y="640988"/>
                </a:cubicBezTo>
                <a:cubicBezTo>
                  <a:pt x="1374402" y="624218"/>
                  <a:pt x="1387996" y="610624"/>
                  <a:pt x="1404765" y="610624"/>
                </a:cubicBezTo>
                <a:close/>
                <a:moveTo>
                  <a:pt x="1332211" y="610624"/>
                </a:moveTo>
                <a:cubicBezTo>
                  <a:pt x="1348980" y="610624"/>
                  <a:pt x="1362574" y="624218"/>
                  <a:pt x="1362574" y="640988"/>
                </a:cubicBezTo>
                <a:cubicBezTo>
                  <a:pt x="1362574" y="657757"/>
                  <a:pt x="1348980" y="671351"/>
                  <a:pt x="1332211" y="671351"/>
                </a:cubicBezTo>
                <a:cubicBezTo>
                  <a:pt x="1315441" y="671351"/>
                  <a:pt x="1301847" y="657757"/>
                  <a:pt x="1301847" y="640988"/>
                </a:cubicBezTo>
                <a:cubicBezTo>
                  <a:pt x="1301847" y="624218"/>
                  <a:pt x="1315441" y="610624"/>
                  <a:pt x="1332211" y="610624"/>
                </a:cubicBezTo>
                <a:close/>
                <a:moveTo>
                  <a:pt x="1259656" y="610624"/>
                </a:moveTo>
                <a:cubicBezTo>
                  <a:pt x="1276426" y="610624"/>
                  <a:pt x="1290020" y="624218"/>
                  <a:pt x="1290020" y="640988"/>
                </a:cubicBezTo>
                <a:cubicBezTo>
                  <a:pt x="1290020" y="657757"/>
                  <a:pt x="1276426" y="671351"/>
                  <a:pt x="1259656" y="671351"/>
                </a:cubicBezTo>
                <a:cubicBezTo>
                  <a:pt x="1242887" y="671351"/>
                  <a:pt x="1229293" y="657757"/>
                  <a:pt x="1229293" y="640988"/>
                </a:cubicBezTo>
                <a:cubicBezTo>
                  <a:pt x="1229293" y="624218"/>
                  <a:pt x="1242887" y="610624"/>
                  <a:pt x="1259656" y="610624"/>
                </a:cubicBezTo>
                <a:close/>
                <a:moveTo>
                  <a:pt x="1187102" y="610624"/>
                </a:moveTo>
                <a:cubicBezTo>
                  <a:pt x="1203871" y="610624"/>
                  <a:pt x="1217465" y="624218"/>
                  <a:pt x="1217465" y="640988"/>
                </a:cubicBezTo>
                <a:cubicBezTo>
                  <a:pt x="1217465" y="657757"/>
                  <a:pt x="1203871" y="671351"/>
                  <a:pt x="1187102" y="671351"/>
                </a:cubicBezTo>
                <a:cubicBezTo>
                  <a:pt x="1170332" y="671351"/>
                  <a:pt x="1156738" y="657757"/>
                  <a:pt x="1156738" y="640988"/>
                </a:cubicBezTo>
                <a:cubicBezTo>
                  <a:pt x="1156738" y="624218"/>
                  <a:pt x="1170332" y="610624"/>
                  <a:pt x="1187102" y="610624"/>
                </a:cubicBezTo>
                <a:close/>
                <a:moveTo>
                  <a:pt x="1114547" y="610624"/>
                </a:moveTo>
                <a:cubicBezTo>
                  <a:pt x="1131317" y="610624"/>
                  <a:pt x="1144911" y="624218"/>
                  <a:pt x="1144911" y="640988"/>
                </a:cubicBezTo>
                <a:cubicBezTo>
                  <a:pt x="1144911" y="657757"/>
                  <a:pt x="1131317" y="671351"/>
                  <a:pt x="1114547" y="671351"/>
                </a:cubicBezTo>
                <a:cubicBezTo>
                  <a:pt x="1097778" y="671351"/>
                  <a:pt x="1084184" y="657757"/>
                  <a:pt x="1084184" y="640988"/>
                </a:cubicBezTo>
                <a:cubicBezTo>
                  <a:pt x="1084184" y="624218"/>
                  <a:pt x="1097778" y="610624"/>
                  <a:pt x="1114547" y="610624"/>
                </a:cubicBezTo>
                <a:close/>
                <a:moveTo>
                  <a:pt x="1041993" y="610624"/>
                </a:moveTo>
                <a:cubicBezTo>
                  <a:pt x="1058762" y="610624"/>
                  <a:pt x="1072356" y="624218"/>
                  <a:pt x="1072356" y="640988"/>
                </a:cubicBezTo>
                <a:cubicBezTo>
                  <a:pt x="1072356" y="657757"/>
                  <a:pt x="1058762" y="671351"/>
                  <a:pt x="1041993" y="671351"/>
                </a:cubicBezTo>
                <a:cubicBezTo>
                  <a:pt x="1025223" y="671351"/>
                  <a:pt x="1011629" y="657757"/>
                  <a:pt x="1011629" y="640988"/>
                </a:cubicBezTo>
                <a:cubicBezTo>
                  <a:pt x="1011629" y="624218"/>
                  <a:pt x="1025223" y="610624"/>
                  <a:pt x="1041993" y="610624"/>
                </a:cubicBezTo>
                <a:close/>
                <a:moveTo>
                  <a:pt x="969438" y="610624"/>
                </a:moveTo>
                <a:cubicBezTo>
                  <a:pt x="986208" y="610624"/>
                  <a:pt x="999801" y="624218"/>
                  <a:pt x="999801" y="640988"/>
                </a:cubicBezTo>
                <a:cubicBezTo>
                  <a:pt x="999801" y="657757"/>
                  <a:pt x="986208" y="671351"/>
                  <a:pt x="969438" y="671351"/>
                </a:cubicBezTo>
                <a:cubicBezTo>
                  <a:pt x="952669" y="671351"/>
                  <a:pt x="939075" y="657757"/>
                  <a:pt x="939075" y="640988"/>
                </a:cubicBezTo>
                <a:cubicBezTo>
                  <a:pt x="939075" y="624218"/>
                  <a:pt x="952669" y="610624"/>
                  <a:pt x="969438" y="610624"/>
                </a:cubicBezTo>
                <a:close/>
                <a:moveTo>
                  <a:pt x="896883" y="610624"/>
                </a:moveTo>
                <a:cubicBezTo>
                  <a:pt x="913653" y="610624"/>
                  <a:pt x="927247" y="624218"/>
                  <a:pt x="927247" y="640988"/>
                </a:cubicBezTo>
                <a:cubicBezTo>
                  <a:pt x="927247" y="657757"/>
                  <a:pt x="913653" y="671351"/>
                  <a:pt x="896883" y="671351"/>
                </a:cubicBezTo>
                <a:cubicBezTo>
                  <a:pt x="880114" y="671351"/>
                  <a:pt x="866520" y="657757"/>
                  <a:pt x="866520" y="640988"/>
                </a:cubicBezTo>
                <a:cubicBezTo>
                  <a:pt x="866520" y="624218"/>
                  <a:pt x="880114" y="610624"/>
                  <a:pt x="896883" y="610624"/>
                </a:cubicBezTo>
                <a:close/>
                <a:moveTo>
                  <a:pt x="824329" y="610624"/>
                </a:moveTo>
                <a:cubicBezTo>
                  <a:pt x="841098" y="610624"/>
                  <a:pt x="854692" y="624218"/>
                  <a:pt x="854692" y="640988"/>
                </a:cubicBezTo>
                <a:cubicBezTo>
                  <a:pt x="854692" y="657757"/>
                  <a:pt x="841098" y="671351"/>
                  <a:pt x="824329" y="671351"/>
                </a:cubicBezTo>
                <a:cubicBezTo>
                  <a:pt x="807559" y="671351"/>
                  <a:pt x="793965" y="657757"/>
                  <a:pt x="793965" y="640988"/>
                </a:cubicBezTo>
                <a:cubicBezTo>
                  <a:pt x="793965" y="624218"/>
                  <a:pt x="807559" y="610624"/>
                  <a:pt x="824329" y="610624"/>
                </a:cubicBezTo>
                <a:close/>
                <a:moveTo>
                  <a:pt x="751774" y="610624"/>
                </a:moveTo>
                <a:cubicBezTo>
                  <a:pt x="768544" y="610624"/>
                  <a:pt x="782138" y="624218"/>
                  <a:pt x="782138" y="640988"/>
                </a:cubicBezTo>
                <a:cubicBezTo>
                  <a:pt x="782138" y="657757"/>
                  <a:pt x="768544" y="671351"/>
                  <a:pt x="751774" y="671351"/>
                </a:cubicBezTo>
                <a:cubicBezTo>
                  <a:pt x="735005" y="671351"/>
                  <a:pt x="721411" y="657757"/>
                  <a:pt x="721411" y="640988"/>
                </a:cubicBezTo>
                <a:cubicBezTo>
                  <a:pt x="721411" y="624218"/>
                  <a:pt x="735005" y="610624"/>
                  <a:pt x="751774" y="610624"/>
                </a:cubicBezTo>
                <a:close/>
                <a:moveTo>
                  <a:pt x="679220" y="610624"/>
                </a:moveTo>
                <a:cubicBezTo>
                  <a:pt x="695989" y="610624"/>
                  <a:pt x="709583" y="624218"/>
                  <a:pt x="709583" y="640988"/>
                </a:cubicBezTo>
                <a:cubicBezTo>
                  <a:pt x="709583" y="657757"/>
                  <a:pt x="695989" y="671351"/>
                  <a:pt x="679220" y="671351"/>
                </a:cubicBezTo>
                <a:cubicBezTo>
                  <a:pt x="662450" y="671351"/>
                  <a:pt x="648856" y="657757"/>
                  <a:pt x="648856" y="640988"/>
                </a:cubicBezTo>
                <a:cubicBezTo>
                  <a:pt x="648856" y="624218"/>
                  <a:pt x="662450" y="610624"/>
                  <a:pt x="679220" y="610624"/>
                </a:cubicBezTo>
                <a:close/>
                <a:moveTo>
                  <a:pt x="606665" y="610624"/>
                </a:moveTo>
                <a:cubicBezTo>
                  <a:pt x="623435" y="610624"/>
                  <a:pt x="637029" y="624218"/>
                  <a:pt x="637029" y="640988"/>
                </a:cubicBezTo>
                <a:cubicBezTo>
                  <a:pt x="637029" y="657757"/>
                  <a:pt x="623435" y="671351"/>
                  <a:pt x="606665" y="671351"/>
                </a:cubicBezTo>
                <a:cubicBezTo>
                  <a:pt x="589896" y="671351"/>
                  <a:pt x="576302" y="657757"/>
                  <a:pt x="576302" y="640988"/>
                </a:cubicBezTo>
                <a:cubicBezTo>
                  <a:pt x="576302" y="624218"/>
                  <a:pt x="589896" y="610624"/>
                  <a:pt x="606665" y="610624"/>
                </a:cubicBezTo>
                <a:close/>
                <a:moveTo>
                  <a:pt x="534111" y="610624"/>
                </a:moveTo>
                <a:cubicBezTo>
                  <a:pt x="550880" y="610624"/>
                  <a:pt x="564474" y="624218"/>
                  <a:pt x="564474" y="640988"/>
                </a:cubicBezTo>
                <a:cubicBezTo>
                  <a:pt x="564474" y="657757"/>
                  <a:pt x="550880" y="671351"/>
                  <a:pt x="534111" y="671351"/>
                </a:cubicBezTo>
                <a:cubicBezTo>
                  <a:pt x="517341" y="671351"/>
                  <a:pt x="503747" y="657757"/>
                  <a:pt x="503747" y="640988"/>
                </a:cubicBezTo>
                <a:cubicBezTo>
                  <a:pt x="503747" y="624218"/>
                  <a:pt x="517341" y="610624"/>
                  <a:pt x="534111" y="610624"/>
                </a:cubicBezTo>
                <a:close/>
                <a:moveTo>
                  <a:pt x="461556" y="610624"/>
                </a:moveTo>
                <a:cubicBezTo>
                  <a:pt x="478326" y="610624"/>
                  <a:pt x="491920" y="624218"/>
                  <a:pt x="491920" y="640988"/>
                </a:cubicBezTo>
                <a:cubicBezTo>
                  <a:pt x="491920" y="657757"/>
                  <a:pt x="478326" y="671351"/>
                  <a:pt x="461556" y="671351"/>
                </a:cubicBezTo>
                <a:cubicBezTo>
                  <a:pt x="444787" y="671351"/>
                  <a:pt x="431192" y="657757"/>
                  <a:pt x="431192" y="640988"/>
                </a:cubicBezTo>
                <a:cubicBezTo>
                  <a:pt x="431192" y="624218"/>
                  <a:pt x="444787" y="610624"/>
                  <a:pt x="461556" y="610624"/>
                </a:cubicBezTo>
                <a:close/>
                <a:moveTo>
                  <a:pt x="389002" y="610624"/>
                </a:moveTo>
                <a:cubicBezTo>
                  <a:pt x="405771" y="610624"/>
                  <a:pt x="419365" y="624218"/>
                  <a:pt x="419365" y="640988"/>
                </a:cubicBezTo>
                <a:cubicBezTo>
                  <a:pt x="419365" y="657757"/>
                  <a:pt x="405771" y="671351"/>
                  <a:pt x="389002" y="671351"/>
                </a:cubicBezTo>
                <a:cubicBezTo>
                  <a:pt x="372232" y="671351"/>
                  <a:pt x="358638" y="657757"/>
                  <a:pt x="358638" y="640988"/>
                </a:cubicBezTo>
                <a:cubicBezTo>
                  <a:pt x="358638" y="624218"/>
                  <a:pt x="372232" y="610624"/>
                  <a:pt x="389002" y="610624"/>
                </a:cubicBezTo>
                <a:close/>
                <a:moveTo>
                  <a:pt x="316447" y="610624"/>
                </a:moveTo>
                <a:cubicBezTo>
                  <a:pt x="333216" y="610624"/>
                  <a:pt x="346810" y="624218"/>
                  <a:pt x="346810" y="640988"/>
                </a:cubicBezTo>
                <a:cubicBezTo>
                  <a:pt x="346810" y="657757"/>
                  <a:pt x="333216" y="671351"/>
                  <a:pt x="316447" y="671351"/>
                </a:cubicBezTo>
                <a:cubicBezTo>
                  <a:pt x="299677" y="671351"/>
                  <a:pt x="286084" y="657757"/>
                  <a:pt x="286084" y="640988"/>
                </a:cubicBezTo>
                <a:cubicBezTo>
                  <a:pt x="286084" y="624218"/>
                  <a:pt x="299677" y="610624"/>
                  <a:pt x="316447" y="610624"/>
                </a:cubicBezTo>
                <a:close/>
                <a:moveTo>
                  <a:pt x="243892" y="610624"/>
                </a:moveTo>
                <a:cubicBezTo>
                  <a:pt x="260662" y="610624"/>
                  <a:pt x="274256" y="624218"/>
                  <a:pt x="274256" y="640988"/>
                </a:cubicBezTo>
                <a:cubicBezTo>
                  <a:pt x="274256" y="657757"/>
                  <a:pt x="260662" y="671351"/>
                  <a:pt x="243892" y="671351"/>
                </a:cubicBezTo>
                <a:cubicBezTo>
                  <a:pt x="227123" y="671351"/>
                  <a:pt x="213529" y="657757"/>
                  <a:pt x="213529" y="640988"/>
                </a:cubicBezTo>
                <a:cubicBezTo>
                  <a:pt x="213529" y="624218"/>
                  <a:pt x="227123" y="610624"/>
                  <a:pt x="243892" y="610624"/>
                </a:cubicBezTo>
                <a:close/>
                <a:moveTo>
                  <a:pt x="171339" y="610624"/>
                </a:moveTo>
                <a:cubicBezTo>
                  <a:pt x="188107" y="610624"/>
                  <a:pt x="201701" y="624218"/>
                  <a:pt x="201701" y="640988"/>
                </a:cubicBezTo>
                <a:cubicBezTo>
                  <a:pt x="201701" y="657757"/>
                  <a:pt x="188107" y="671351"/>
                  <a:pt x="171339" y="671351"/>
                </a:cubicBezTo>
                <a:cubicBezTo>
                  <a:pt x="154667" y="671351"/>
                  <a:pt x="141073" y="657757"/>
                  <a:pt x="141073" y="640988"/>
                </a:cubicBezTo>
                <a:cubicBezTo>
                  <a:pt x="141073" y="624218"/>
                  <a:pt x="154667" y="610624"/>
                  <a:pt x="171339" y="610624"/>
                </a:cubicBezTo>
                <a:close/>
                <a:moveTo>
                  <a:pt x="98897" y="610624"/>
                </a:moveTo>
                <a:cubicBezTo>
                  <a:pt x="115658" y="610624"/>
                  <a:pt x="129252" y="624218"/>
                  <a:pt x="129252" y="640988"/>
                </a:cubicBezTo>
                <a:cubicBezTo>
                  <a:pt x="129252" y="657757"/>
                  <a:pt x="115658" y="671351"/>
                  <a:pt x="98897" y="671351"/>
                </a:cubicBezTo>
                <a:cubicBezTo>
                  <a:pt x="82124" y="671351"/>
                  <a:pt x="68530" y="657757"/>
                  <a:pt x="68530" y="640988"/>
                </a:cubicBezTo>
                <a:cubicBezTo>
                  <a:pt x="68530" y="624218"/>
                  <a:pt x="82124" y="610624"/>
                  <a:pt x="98897" y="610624"/>
                </a:cubicBezTo>
                <a:close/>
                <a:moveTo>
                  <a:pt x="26342" y="610624"/>
                </a:moveTo>
                <a:cubicBezTo>
                  <a:pt x="43106" y="610624"/>
                  <a:pt x="56701" y="624218"/>
                  <a:pt x="56701" y="640988"/>
                </a:cubicBezTo>
                <a:cubicBezTo>
                  <a:pt x="56701" y="657757"/>
                  <a:pt x="43106" y="671351"/>
                  <a:pt x="26342" y="671351"/>
                </a:cubicBezTo>
                <a:cubicBezTo>
                  <a:pt x="17956" y="671351"/>
                  <a:pt x="10365" y="667953"/>
                  <a:pt x="4871" y="662458"/>
                </a:cubicBezTo>
                <a:lnTo>
                  <a:pt x="0" y="650698"/>
                </a:lnTo>
                <a:lnTo>
                  <a:pt x="0" y="631277"/>
                </a:lnTo>
                <a:lnTo>
                  <a:pt x="4871" y="619517"/>
                </a:lnTo>
                <a:cubicBezTo>
                  <a:pt x="10365" y="614023"/>
                  <a:pt x="17956" y="610624"/>
                  <a:pt x="26342" y="610624"/>
                </a:cubicBezTo>
                <a:close/>
                <a:moveTo>
                  <a:pt x="1669096" y="549730"/>
                </a:moveTo>
                <a:lnTo>
                  <a:pt x="1668124" y="568994"/>
                </a:lnTo>
                <a:lnTo>
                  <a:pt x="1664620" y="560536"/>
                </a:lnTo>
                <a:close/>
                <a:moveTo>
                  <a:pt x="1622429" y="530173"/>
                </a:moveTo>
                <a:cubicBezTo>
                  <a:pt x="1639199" y="530173"/>
                  <a:pt x="1652792" y="543767"/>
                  <a:pt x="1652792" y="560536"/>
                </a:cubicBezTo>
                <a:cubicBezTo>
                  <a:pt x="1652792" y="577306"/>
                  <a:pt x="1639199" y="590900"/>
                  <a:pt x="1622429" y="590900"/>
                </a:cubicBezTo>
                <a:cubicBezTo>
                  <a:pt x="1605659" y="590900"/>
                  <a:pt x="1592066" y="577306"/>
                  <a:pt x="1592066" y="560536"/>
                </a:cubicBezTo>
                <a:cubicBezTo>
                  <a:pt x="1592066" y="543767"/>
                  <a:pt x="1605659" y="530173"/>
                  <a:pt x="1622429" y="530173"/>
                </a:cubicBezTo>
                <a:close/>
                <a:moveTo>
                  <a:pt x="1549874" y="530173"/>
                </a:moveTo>
                <a:cubicBezTo>
                  <a:pt x="1566644" y="530173"/>
                  <a:pt x="1580238" y="543767"/>
                  <a:pt x="1580238" y="560536"/>
                </a:cubicBezTo>
                <a:cubicBezTo>
                  <a:pt x="1580238" y="577306"/>
                  <a:pt x="1566644" y="590900"/>
                  <a:pt x="1549874" y="590900"/>
                </a:cubicBezTo>
                <a:cubicBezTo>
                  <a:pt x="1533105" y="590900"/>
                  <a:pt x="1519511" y="577306"/>
                  <a:pt x="1519511" y="560536"/>
                </a:cubicBezTo>
                <a:cubicBezTo>
                  <a:pt x="1519511" y="543767"/>
                  <a:pt x="1533105" y="530173"/>
                  <a:pt x="1549874" y="530173"/>
                </a:cubicBezTo>
                <a:close/>
                <a:moveTo>
                  <a:pt x="1477320" y="530173"/>
                </a:moveTo>
                <a:cubicBezTo>
                  <a:pt x="1494089" y="530173"/>
                  <a:pt x="1507683" y="543767"/>
                  <a:pt x="1507683" y="560536"/>
                </a:cubicBezTo>
                <a:cubicBezTo>
                  <a:pt x="1507683" y="577306"/>
                  <a:pt x="1494089" y="590900"/>
                  <a:pt x="1477320" y="590900"/>
                </a:cubicBezTo>
                <a:cubicBezTo>
                  <a:pt x="1460550" y="590900"/>
                  <a:pt x="1446956" y="577306"/>
                  <a:pt x="1446956" y="560536"/>
                </a:cubicBezTo>
                <a:cubicBezTo>
                  <a:pt x="1446956" y="543767"/>
                  <a:pt x="1460550" y="530173"/>
                  <a:pt x="1477320" y="530173"/>
                </a:cubicBezTo>
                <a:close/>
                <a:moveTo>
                  <a:pt x="1404765" y="530173"/>
                </a:moveTo>
                <a:cubicBezTo>
                  <a:pt x="1421535" y="530173"/>
                  <a:pt x="1435129" y="543767"/>
                  <a:pt x="1435129" y="560536"/>
                </a:cubicBezTo>
                <a:cubicBezTo>
                  <a:pt x="1435129" y="577306"/>
                  <a:pt x="1421535" y="590900"/>
                  <a:pt x="1404765" y="590900"/>
                </a:cubicBezTo>
                <a:cubicBezTo>
                  <a:pt x="1387996" y="590900"/>
                  <a:pt x="1374402" y="577306"/>
                  <a:pt x="1374402" y="560536"/>
                </a:cubicBezTo>
                <a:cubicBezTo>
                  <a:pt x="1374402" y="543767"/>
                  <a:pt x="1387996" y="530173"/>
                  <a:pt x="1404765" y="530173"/>
                </a:cubicBezTo>
                <a:close/>
                <a:moveTo>
                  <a:pt x="1332211" y="530173"/>
                </a:moveTo>
                <a:cubicBezTo>
                  <a:pt x="1348980" y="530173"/>
                  <a:pt x="1362574" y="543767"/>
                  <a:pt x="1362574" y="560536"/>
                </a:cubicBezTo>
                <a:cubicBezTo>
                  <a:pt x="1362574" y="577306"/>
                  <a:pt x="1348980" y="590900"/>
                  <a:pt x="1332211" y="590900"/>
                </a:cubicBezTo>
                <a:cubicBezTo>
                  <a:pt x="1315441" y="590900"/>
                  <a:pt x="1301847" y="577306"/>
                  <a:pt x="1301847" y="560536"/>
                </a:cubicBezTo>
                <a:cubicBezTo>
                  <a:pt x="1301847" y="543767"/>
                  <a:pt x="1315441" y="530173"/>
                  <a:pt x="1332211" y="530173"/>
                </a:cubicBezTo>
                <a:close/>
                <a:moveTo>
                  <a:pt x="1259656" y="530173"/>
                </a:moveTo>
                <a:cubicBezTo>
                  <a:pt x="1276426" y="530173"/>
                  <a:pt x="1290020" y="543767"/>
                  <a:pt x="1290020" y="560536"/>
                </a:cubicBezTo>
                <a:cubicBezTo>
                  <a:pt x="1290020" y="577306"/>
                  <a:pt x="1276426" y="590900"/>
                  <a:pt x="1259656" y="590900"/>
                </a:cubicBezTo>
                <a:cubicBezTo>
                  <a:pt x="1242887" y="590900"/>
                  <a:pt x="1229293" y="577306"/>
                  <a:pt x="1229293" y="560536"/>
                </a:cubicBezTo>
                <a:cubicBezTo>
                  <a:pt x="1229293" y="543767"/>
                  <a:pt x="1242887" y="530173"/>
                  <a:pt x="1259656" y="530173"/>
                </a:cubicBezTo>
                <a:close/>
                <a:moveTo>
                  <a:pt x="1187102" y="530173"/>
                </a:moveTo>
                <a:cubicBezTo>
                  <a:pt x="1203871" y="530173"/>
                  <a:pt x="1217465" y="543767"/>
                  <a:pt x="1217465" y="560536"/>
                </a:cubicBezTo>
                <a:cubicBezTo>
                  <a:pt x="1217465" y="577306"/>
                  <a:pt x="1203871" y="590900"/>
                  <a:pt x="1187102" y="590900"/>
                </a:cubicBezTo>
                <a:cubicBezTo>
                  <a:pt x="1170332" y="590900"/>
                  <a:pt x="1156738" y="577306"/>
                  <a:pt x="1156738" y="560536"/>
                </a:cubicBezTo>
                <a:cubicBezTo>
                  <a:pt x="1156738" y="543767"/>
                  <a:pt x="1170332" y="530173"/>
                  <a:pt x="1187102" y="530173"/>
                </a:cubicBezTo>
                <a:close/>
                <a:moveTo>
                  <a:pt x="1114547" y="530173"/>
                </a:moveTo>
                <a:cubicBezTo>
                  <a:pt x="1131317" y="530173"/>
                  <a:pt x="1144911" y="543767"/>
                  <a:pt x="1144911" y="560536"/>
                </a:cubicBezTo>
                <a:cubicBezTo>
                  <a:pt x="1144911" y="577306"/>
                  <a:pt x="1131317" y="590900"/>
                  <a:pt x="1114547" y="590900"/>
                </a:cubicBezTo>
                <a:cubicBezTo>
                  <a:pt x="1097778" y="590900"/>
                  <a:pt x="1084184" y="577306"/>
                  <a:pt x="1084184" y="560536"/>
                </a:cubicBezTo>
                <a:cubicBezTo>
                  <a:pt x="1084184" y="543767"/>
                  <a:pt x="1097778" y="530173"/>
                  <a:pt x="1114547" y="530173"/>
                </a:cubicBezTo>
                <a:close/>
                <a:moveTo>
                  <a:pt x="1041993" y="530173"/>
                </a:moveTo>
                <a:cubicBezTo>
                  <a:pt x="1058762" y="530173"/>
                  <a:pt x="1072356" y="543767"/>
                  <a:pt x="1072356" y="560536"/>
                </a:cubicBezTo>
                <a:cubicBezTo>
                  <a:pt x="1072356" y="577306"/>
                  <a:pt x="1058762" y="590900"/>
                  <a:pt x="1041993" y="590900"/>
                </a:cubicBezTo>
                <a:cubicBezTo>
                  <a:pt x="1025223" y="590900"/>
                  <a:pt x="1011629" y="577306"/>
                  <a:pt x="1011629" y="560536"/>
                </a:cubicBezTo>
                <a:cubicBezTo>
                  <a:pt x="1011629" y="543767"/>
                  <a:pt x="1025223" y="530173"/>
                  <a:pt x="1041993" y="530173"/>
                </a:cubicBezTo>
                <a:close/>
                <a:moveTo>
                  <a:pt x="969438" y="530173"/>
                </a:moveTo>
                <a:cubicBezTo>
                  <a:pt x="986208" y="530173"/>
                  <a:pt x="999801" y="543767"/>
                  <a:pt x="999801" y="560536"/>
                </a:cubicBezTo>
                <a:cubicBezTo>
                  <a:pt x="999801" y="577306"/>
                  <a:pt x="986208" y="590900"/>
                  <a:pt x="969438" y="590900"/>
                </a:cubicBezTo>
                <a:cubicBezTo>
                  <a:pt x="952669" y="590900"/>
                  <a:pt x="939075" y="577306"/>
                  <a:pt x="939075" y="560536"/>
                </a:cubicBezTo>
                <a:cubicBezTo>
                  <a:pt x="939075" y="543767"/>
                  <a:pt x="952669" y="530173"/>
                  <a:pt x="969438" y="530173"/>
                </a:cubicBezTo>
                <a:close/>
                <a:moveTo>
                  <a:pt x="896883" y="530173"/>
                </a:moveTo>
                <a:cubicBezTo>
                  <a:pt x="913653" y="530173"/>
                  <a:pt x="927247" y="543767"/>
                  <a:pt x="927247" y="560536"/>
                </a:cubicBezTo>
                <a:cubicBezTo>
                  <a:pt x="927247" y="577306"/>
                  <a:pt x="913653" y="590900"/>
                  <a:pt x="896883" y="590900"/>
                </a:cubicBezTo>
                <a:cubicBezTo>
                  <a:pt x="880114" y="590900"/>
                  <a:pt x="866520" y="577306"/>
                  <a:pt x="866520" y="560536"/>
                </a:cubicBezTo>
                <a:cubicBezTo>
                  <a:pt x="866520" y="543767"/>
                  <a:pt x="880114" y="530173"/>
                  <a:pt x="896883" y="530173"/>
                </a:cubicBezTo>
                <a:close/>
                <a:moveTo>
                  <a:pt x="824329" y="530173"/>
                </a:moveTo>
                <a:cubicBezTo>
                  <a:pt x="841098" y="530173"/>
                  <a:pt x="854692" y="543767"/>
                  <a:pt x="854692" y="560536"/>
                </a:cubicBezTo>
                <a:cubicBezTo>
                  <a:pt x="854692" y="577306"/>
                  <a:pt x="841098" y="590900"/>
                  <a:pt x="824329" y="590900"/>
                </a:cubicBezTo>
                <a:cubicBezTo>
                  <a:pt x="807559" y="590900"/>
                  <a:pt x="793965" y="577306"/>
                  <a:pt x="793965" y="560536"/>
                </a:cubicBezTo>
                <a:cubicBezTo>
                  <a:pt x="793965" y="543767"/>
                  <a:pt x="807559" y="530173"/>
                  <a:pt x="824329" y="530173"/>
                </a:cubicBezTo>
                <a:close/>
                <a:moveTo>
                  <a:pt x="751774" y="530173"/>
                </a:moveTo>
                <a:cubicBezTo>
                  <a:pt x="768544" y="530173"/>
                  <a:pt x="782138" y="543767"/>
                  <a:pt x="782138" y="560536"/>
                </a:cubicBezTo>
                <a:cubicBezTo>
                  <a:pt x="782138" y="577306"/>
                  <a:pt x="768544" y="590900"/>
                  <a:pt x="751774" y="590900"/>
                </a:cubicBezTo>
                <a:cubicBezTo>
                  <a:pt x="735005" y="590900"/>
                  <a:pt x="721411" y="577306"/>
                  <a:pt x="721411" y="560536"/>
                </a:cubicBezTo>
                <a:cubicBezTo>
                  <a:pt x="721411" y="543767"/>
                  <a:pt x="735005" y="530173"/>
                  <a:pt x="751774" y="530173"/>
                </a:cubicBezTo>
                <a:close/>
                <a:moveTo>
                  <a:pt x="679220" y="530173"/>
                </a:moveTo>
                <a:cubicBezTo>
                  <a:pt x="695989" y="530173"/>
                  <a:pt x="709583" y="543767"/>
                  <a:pt x="709583" y="560536"/>
                </a:cubicBezTo>
                <a:cubicBezTo>
                  <a:pt x="709583" y="577306"/>
                  <a:pt x="695989" y="590900"/>
                  <a:pt x="679220" y="590900"/>
                </a:cubicBezTo>
                <a:cubicBezTo>
                  <a:pt x="662450" y="590900"/>
                  <a:pt x="648856" y="577306"/>
                  <a:pt x="648856" y="560536"/>
                </a:cubicBezTo>
                <a:cubicBezTo>
                  <a:pt x="648856" y="543767"/>
                  <a:pt x="662450" y="530173"/>
                  <a:pt x="679220" y="530173"/>
                </a:cubicBezTo>
                <a:close/>
                <a:moveTo>
                  <a:pt x="606665" y="530173"/>
                </a:moveTo>
                <a:cubicBezTo>
                  <a:pt x="623435" y="530173"/>
                  <a:pt x="637029" y="543767"/>
                  <a:pt x="637029" y="560536"/>
                </a:cubicBezTo>
                <a:cubicBezTo>
                  <a:pt x="637029" y="577306"/>
                  <a:pt x="623435" y="590900"/>
                  <a:pt x="606665" y="590900"/>
                </a:cubicBezTo>
                <a:cubicBezTo>
                  <a:pt x="589896" y="590900"/>
                  <a:pt x="576302" y="577306"/>
                  <a:pt x="576302" y="560536"/>
                </a:cubicBezTo>
                <a:cubicBezTo>
                  <a:pt x="576302" y="543767"/>
                  <a:pt x="589896" y="530173"/>
                  <a:pt x="606665" y="530173"/>
                </a:cubicBezTo>
                <a:close/>
                <a:moveTo>
                  <a:pt x="534111" y="530173"/>
                </a:moveTo>
                <a:cubicBezTo>
                  <a:pt x="550880" y="530173"/>
                  <a:pt x="564474" y="543767"/>
                  <a:pt x="564474" y="560536"/>
                </a:cubicBezTo>
                <a:cubicBezTo>
                  <a:pt x="564474" y="577306"/>
                  <a:pt x="550880" y="590900"/>
                  <a:pt x="534111" y="590900"/>
                </a:cubicBezTo>
                <a:cubicBezTo>
                  <a:pt x="517341" y="590900"/>
                  <a:pt x="503747" y="577306"/>
                  <a:pt x="503747" y="560536"/>
                </a:cubicBezTo>
                <a:cubicBezTo>
                  <a:pt x="503747" y="543767"/>
                  <a:pt x="517341" y="530173"/>
                  <a:pt x="534111" y="530173"/>
                </a:cubicBezTo>
                <a:close/>
                <a:moveTo>
                  <a:pt x="461556" y="530173"/>
                </a:moveTo>
                <a:cubicBezTo>
                  <a:pt x="478326" y="530173"/>
                  <a:pt x="491920" y="543767"/>
                  <a:pt x="491920" y="560536"/>
                </a:cubicBezTo>
                <a:cubicBezTo>
                  <a:pt x="491920" y="577306"/>
                  <a:pt x="478326" y="590900"/>
                  <a:pt x="461556" y="590900"/>
                </a:cubicBezTo>
                <a:cubicBezTo>
                  <a:pt x="444787" y="590900"/>
                  <a:pt x="431192" y="577306"/>
                  <a:pt x="431192" y="560536"/>
                </a:cubicBezTo>
                <a:cubicBezTo>
                  <a:pt x="431192" y="543767"/>
                  <a:pt x="444787" y="530173"/>
                  <a:pt x="461556" y="530173"/>
                </a:cubicBezTo>
                <a:close/>
                <a:moveTo>
                  <a:pt x="389002" y="530173"/>
                </a:moveTo>
                <a:cubicBezTo>
                  <a:pt x="405771" y="530173"/>
                  <a:pt x="419365" y="543767"/>
                  <a:pt x="419365" y="560536"/>
                </a:cubicBezTo>
                <a:cubicBezTo>
                  <a:pt x="419365" y="577306"/>
                  <a:pt x="405771" y="590900"/>
                  <a:pt x="389002" y="590900"/>
                </a:cubicBezTo>
                <a:cubicBezTo>
                  <a:pt x="372232" y="590900"/>
                  <a:pt x="358638" y="577306"/>
                  <a:pt x="358638" y="560536"/>
                </a:cubicBezTo>
                <a:cubicBezTo>
                  <a:pt x="358638" y="543767"/>
                  <a:pt x="372232" y="530173"/>
                  <a:pt x="389002" y="530173"/>
                </a:cubicBezTo>
                <a:close/>
                <a:moveTo>
                  <a:pt x="316447" y="530173"/>
                </a:moveTo>
                <a:cubicBezTo>
                  <a:pt x="333216" y="530173"/>
                  <a:pt x="346810" y="543767"/>
                  <a:pt x="346810" y="560536"/>
                </a:cubicBezTo>
                <a:cubicBezTo>
                  <a:pt x="346810" y="577306"/>
                  <a:pt x="333216" y="590900"/>
                  <a:pt x="316447" y="590900"/>
                </a:cubicBezTo>
                <a:cubicBezTo>
                  <a:pt x="299677" y="590900"/>
                  <a:pt x="286084" y="577306"/>
                  <a:pt x="286084" y="560536"/>
                </a:cubicBezTo>
                <a:cubicBezTo>
                  <a:pt x="286084" y="543767"/>
                  <a:pt x="299677" y="530173"/>
                  <a:pt x="316447" y="530173"/>
                </a:cubicBezTo>
                <a:close/>
                <a:moveTo>
                  <a:pt x="243892" y="530173"/>
                </a:moveTo>
                <a:cubicBezTo>
                  <a:pt x="260662" y="530173"/>
                  <a:pt x="274256" y="543767"/>
                  <a:pt x="274256" y="560536"/>
                </a:cubicBezTo>
                <a:cubicBezTo>
                  <a:pt x="274256" y="577306"/>
                  <a:pt x="260662" y="590900"/>
                  <a:pt x="243892" y="590900"/>
                </a:cubicBezTo>
                <a:cubicBezTo>
                  <a:pt x="227123" y="590900"/>
                  <a:pt x="213529" y="577306"/>
                  <a:pt x="213529" y="560536"/>
                </a:cubicBezTo>
                <a:cubicBezTo>
                  <a:pt x="213529" y="543767"/>
                  <a:pt x="227123" y="530173"/>
                  <a:pt x="243892" y="530173"/>
                </a:cubicBezTo>
                <a:close/>
                <a:moveTo>
                  <a:pt x="171339" y="530173"/>
                </a:moveTo>
                <a:cubicBezTo>
                  <a:pt x="188107" y="530173"/>
                  <a:pt x="201701" y="543767"/>
                  <a:pt x="201701" y="560536"/>
                </a:cubicBezTo>
                <a:cubicBezTo>
                  <a:pt x="201701" y="577306"/>
                  <a:pt x="188107" y="590900"/>
                  <a:pt x="171339" y="590900"/>
                </a:cubicBezTo>
                <a:cubicBezTo>
                  <a:pt x="154673" y="590900"/>
                  <a:pt x="141079" y="577306"/>
                  <a:pt x="141079" y="560536"/>
                </a:cubicBezTo>
                <a:cubicBezTo>
                  <a:pt x="141079" y="543767"/>
                  <a:pt x="154673" y="530173"/>
                  <a:pt x="171339" y="530173"/>
                </a:cubicBezTo>
                <a:close/>
                <a:moveTo>
                  <a:pt x="98904" y="530173"/>
                </a:moveTo>
                <a:cubicBezTo>
                  <a:pt x="115664" y="530173"/>
                  <a:pt x="129258" y="543767"/>
                  <a:pt x="129258" y="560536"/>
                </a:cubicBezTo>
                <a:cubicBezTo>
                  <a:pt x="129258" y="577306"/>
                  <a:pt x="115664" y="590900"/>
                  <a:pt x="98904" y="590900"/>
                </a:cubicBezTo>
                <a:cubicBezTo>
                  <a:pt x="82130" y="590900"/>
                  <a:pt x="68536" y="577306"/>
                  <a:pt x="68536" y="560536"/>
                </a:cubicBezTo>
                <a:cubicBezTo>
                  <a:pt x="68536" y="543767"/>
                  <a:pt x="82130" y="530173"/>
                  <a:pt x="98904" y="530173"/>
                </a:cubicBezTo>
                <a:close/>
                <a:moveTo>
                  <a:pt x="26349" y="530173"/>
                </a:moveTo>
                <a:cubicBezTo>
                  <a:pt x="43112" y="530173"/>
                  <a:pt x="56707" y="543767"/>
                  <a:pt x="56707" y="560536"/>
                </a:cubicBezTo>
                <a:cubicBezTo>
                  <a:pt x="56707" y="577306"/>
                  <a:pt x="43112" y="590900"/>
                  <a:pt x="26349" y="590900"/>
                </a:cubicBezTo>
                <a:cubicBezTo>
                  <a:pt x="17963" y="590900"/>
                  <a:pt x="10372" y="587502"/>
                  <a:pt x="4877" y="582007"/>
                </a:cubicBezTo>
                <a:lnTo>
                  <a:pt x="0" y="570232"/>
                </a:lnTo>
                <a:lnTo>
                  <a:pt x="0" y="550840"/>
                </a:lnTo>
                <a:lnTo>
                  <a:pt x="4877" y="539066"/>
                </a:lnTo>
                <a:cubicBezTo>
                  <a:pt x="10372" y="533572"/>
                  <a:pt x="17963" y="530173"/>
                  <a:pt x="26349" y="530173"/>
                </a:cubicBezTo>
                <a:close/>
                <a:moveTo>
                  <a:pt x="1673704" y="458486"/>
                </a:moveTo>
                <a:lnTo>
                  <a:pt x="1671744" y="497284"/>
                </a:lnTo>
                <a:lnTo>
                  <a:pt x="1664620" y="480084"/>
                </a:lnTo>
                <a:cubicBezTo>
                  <a:pt x="1664620" y="471700"/>
                  <a:pt x="1668019" y="464109"/>
                  <a:pt x="1673514" y="458614"/>
                </a:cubicBezTo>
                <a:close/>
                <a:moveTo>
                  <a:pt x="1622429" y="449721"/>
                </a:moveTo>
                <a:cubicBezTo>
                  <a:pt x="1639199" y="449721"/>
                  <a:pt x="1652792" y="463315"/>
                  <a:pt x="1652792" y="480084"/>
                </a:cubicBezTo>
                <a:cubicBezTo>
                  <a:pt x="1652792" y="496854"/>
                  <a:pt x="1639199" y="510448"/>
                  <a:pt x="1622429" y="510448"/>
                </a:cubicBezTo>
                <a:cubicBezTo>
                  <a:pt x="1605659" y="510448"/>
                  <a:pt x="1592066" y="496854"/>
                  <a:pt x="1592066" y="480084"/>
                </a:cubicBezTo>
                <a:cubicBezTo>
                  <a:pt x="1592066" y="463315"/>
                  <a:pt x="1605659" y="449721"/>
                  <a:pt x="1622429" y="449721"/>
                </a:cubicBezTo>
                <a:close/>
                <a:moveTo>
                  <a:pt x="1549874" y="449721"/>
                </a:moveTo>
                <a:cubicBezTo>
                  <a:pt x="1566644" y="449721"/>
                  <a:pt x="1580238" y="463315"/>
                  <a:pt x="1580238" y="480084"/>
                </a:cubicBezTo>
                <a:cubicBezTo>
                  <a:pt x="1580238" y="496854"/>
                  <a:pt x="1566644" y="510448"/>
                  <a:pt x="1549874" y="510448"/>
                </a:cubicBezTo>
                <a:cubicBezTo>
                  <a:pt x="1533105" y="510448"/>
                  <a:pt x="1519511" y="496854"/>
                  <a:pt x="1519511" y="480084"/>
                </a:cubicBezTo>
                <a:cubicBezTo>
                  <a:pt x="1519511" y="463315"/>
                  <a:pt x="1533105" y="449721"/>
                  <a:pt x="1549874" y="449721"/>
                </a:cubicBezTo>
                <a:close/>
                <a:moveTo>
                  <a:pt x="1477320" y="449721"/>
                </a:moveTo>
                <a:cubicBezTo>
                  <a:pt x="1494089" y="449721"/>
                  <a:pt x="1507683" y="463315"/>
                  <a:pt x="1507683" y="480084"/>
                </a:cubicBezTo>
                <a:cubicBezTo>
                  <a:pt x="1507683" y="496854"/>
                  <a:pt x="1494089" y="510448"/>
                  <a:pt x="1477320" y="510448"/>
                </a:cubicBezTo>
                <a:cubicBezTo>
                  <a:pt x="1460550" y="510448"/>
                  <a:pt x="1446956" y="496854"/>
                  <a:pt x="1446956" y="480084"/>
                </a:cubicBezTo>
                <a:cubicBezTo>
                  <a:pt x="1446956" y="463315"/>
                  <a:pt x="1460550" y="449721"/>
                  <a:pt x="1477320" y="449721"/>
                </a:cubicBezTo>
                <a:close/>
                <a:moveTo>
                  <a:pt x="1404765" y="449721"/>
                </a:moveTo>
                <a:cubicBezTo>
                  <a:pt x="1421535" y="449721"/>
                  <a:pt x="1435129" y="463315"/>
                  <a:pt x="1435129" y="480084"/>
                </a:cubicBezTo>
                <a:cubicBezTo>
                  <a:pt x="1435129" y="496854"/>
                  <a:pt x="1421535" y="510448"/>
                  <a:pt x="1404765" y="510448"/>
                </a:cubicBezTo>
                <a:cubicBezTo>
                  <a:pt x="1387996" y="510448"/>
                  <a:pt x="1374402" y="496854"/>
                  <a:pt x="1374402" y="480084"/>
                </a:cubicBezTo>
                <a:cubicBezTo>
                  <a:pt x="1374402" y="463315"/>
                  <a:pt x="1387996" y="449721"/>
                  <a:pt x="1404765" y="449721"/>
                </a:cubicBezTo>
                <a:close/>
                <a:moveTo>
                  <a:pt x="1332211" y="449721"/>
                </a:moveTo>
                <a:cubicBezTo>
                  <a:pt x="1348980" y="449721"/>
                  <a:pt x="1362574" y="463315"/>
                  <a:pt x="1362574" y="480084"/>
                </a:cubicBezTo>
                <a:cubicBezTo>
                  <a:pt x="1362574" y="496854"/>
                  <a:pt x="1348980" y="510448"/>
                  <a:pt x="1332211" y="510448"/>
                </a:cubicBezTo>
                <a:cubicBezTo>
                  <a:pt x="1315441" y="510448"/>
                  <a:pt x="1301847" y="496854"/>
                  <a:pt x="1301847" y="480084"/>
                </a:cubicBezTo>
                <a:cubicBezTo>
                  <a:pt x="1301847" y="463315"/>
                  <a:pt x="1315441" y="449721"/>
                  <a:pt x="1332211" y="449721"/>
                </a:cubicBezTo>
                <a:close/>
                <a:moveTo>
                  <a:pt x="1259656" y="449721"/>
                </a:moveTo>
                <a:cubicBezTo>
                  <a:pt x="1276426" y="449721"/>
                  <a:pt x="1290020" y="463315"/>
                  <a:pt x="1290020" y="480084"/>
                </a:cubicBezTo>
                <a:cubicBezTo>
                  <a:pt x="1290020" y="496854"/>
                  <a:pt x="1276426" y="510448"/>
                  <a:pt x="1259656" y="510448"/>
                </a:cubicBezTo>
                <a:cubicBezTo>
                  <a:pt x="1242887" y="510448"/>
                  <a:pt x="1229293" y="496854"/>
                  <a:pt x="1229293" y="480084"/>
                </a:cubicBezTo>
                <a:cubicBezTo>
                  <a:pt x="1229293" y="463315"/>
                  <a:pt x="1242887" y="449721"/>
                  <a:pt x="1259656" y="449721"/>
                </a:cubicBezTo>
                <a:close/>
                <a:moveTo>
                  <a:pt x="1187102" y="449721"/>
                </a:moveTo>
                <a:cubicBezTo>
                  <a:pt x="1203871" y="449721"/>
                  <a:pt x="1217465" y="463315"/>
                  <a:pt x="1217465" y="480084"/>
                </a:cubicBezTo>
                <a:cubicBezTo>
                  <a:pt x="1217465" y="496854"/>
                  <a:pt x="1203871" y="510448"/>
                  <a:pt x="1187102" y="510448"/>
                </a:cubicBezTo>
                <a:cubicBezTo>
                  <a:pt x="1170332" y="510448"/>
                  <a:pt x="1156738" y="496854"/>
                  <a:pt x="1156738" y="480084"/>
                </a:cubicBezTo>
                <a:cubicBezTo>
                  <a:pt x="1156738" y="463315"/>
                  <a:pt x="1170332" y="449721"/>
                  <a:pt x="1187102" y="449721"/>
                </a:cubicBezTo>
                <a:close/>
                <a:moveTo>
                  <a:pt x="1114547" y="449721"/>
                </a:moveTo>
                <a:cubicBezTo>
                  <a:pt x="1131317" y="449721"/>
                  <a:pt x="1144911" y="463315"/>
                  <a:pt x="1144911" y="480084"/>
                </a:cubicBezTo>
                <a:cubicBezTo>
                  <a:pt x="1144911" y="496854"/>
                  <a:pt x="1131317" y="510448"/>
                  <a:pt x="1114547" y="510448"/>
                </a:cubicBezTo>
                <a:cubicBezTo>
                  <a:pt x="1097778" y="510448"/>
                  <a:pt x="1084184" y="496854"/>
                  <a:pt x="1084184" y="480084"/>
                </a:cubicBezTo>
                <a:cubicBezTo>
                  <a:pt x="1084184" y="463315"/>
                  <a:pt x="1097778" y="449721"/>
                  <a:pt x="1114547" y="449721"/>
                </a:cubicBezTo>
                <a:close/>
                <a:moveTo>
                  <a:pt x="1041993" y="449721"/>
                </a:moveTo>
                <a:cubicBezTo>
                  <a:pt x="1058762" y="449721"/>
                  <a:pt x="1072356" y="463315"/>
                  <a:pt x="1072356" y="480084"/>
                </a:cubicBezTo>
                <a:cubicBezTo>
                  <a:pt x="1072356" y="496854"/>
                  <a:pt x="1058762" y="510448"/>
                  <a:pt x="1041993" y="510448"/>
                </a:cubicBezTo>
                <a:cubicBezTo>
                  <a:pt x="1025223" y="510448"/>
                  <a:pt x="1011629" y="496854"/>
                  <a:pt x="1011629" y="480084"/>
                </a:cubicBezTo>
                <a:cubicBezTo>
                  <a:pt x="1011629" y="463315"/>
                  <a:pt x="1025223" y="449721"/>
                  <a:pt x="1041993" y="449721"/>
                </a:cubicBezTo>
                <a:close/>
                <a:moveTo>
                  <a:pt x="969438" y="449721"/>
                </a:moveTo>
                <a:cubicBezTo>
                  <a:pt x="986208" y="449721"/>
                  <a:pt x="999801" y="463315"/>
                  <a:pt x="999801" y="480084"/>
                </a:cubicBezTo>
                <a:cubicBezTo>
                  <a:pt x="999801" y="496854"/>
                  <a:pt x="986208" y="510448"/>
                  <a:pt x="969438" y="510448"/>
                </a:cubicBezTo>
                <a:cubicBezTo>
                  <a:pt x="952669" y="510448"/>
                  <a:pt x="939075" y="496854"/>
                  <a:pt x="939075" y="480084"/>
                </a:cubicBezTo>
                <a:cubicBezTo>
                  <a:pt x="939075" y="463315"/>
                  <a:pt x="952669" y="449721"/>
                  <a:pt x="969438" y="449721"/>
                </a:cubicBezTo>
                <a:close/>
                <a:moveTo>
                  <a:pt x="896883" y="449721"/>
                </a:moveTo>
                <a:cubicBezTo>
                  <a:pt x="913653" y="449721"/>
                  <a:pt x="927247" y="463315"/>
                  <a:pt x="927247" y="480084"/>
                </a:cubicBezTo>
                <a:cubicBezTo>
                  <a:pt x="927247" y="496854"/>
                  <a:pt x="913653" y="510448"/>
                  <a:pt x="896883" y="510448"/>
                </a:cubicBezTo>
                <a:cubicBezTo>
                  <a:pt x="880114" y="510448"/>
                  <a:pt x="866520" y="496854"/>
                  <a:pt x="866520" y="480084"/>
                </a:cubicBezTo>
                <a:cubicBezTo>
                  <a:pt x="866520" y="463315"/>
                  <a:pt x="880114" y="449721"/>
                  <a:pt x="896883" y="449721"/>
                </a:cubicBezTo>
                <a:close/>
                <a:moveTo>
                  <a:pt x="824329" y="449721"/>
                </a:moveTo>
                <a:cubicBezTo>
                  <a:pt x="841098" y="449721"/>
                  <a:pt x="854692" y="463315"/>
                  <a:pt x="854692" y="480084"/>
                </a:cubicBezTo>
                <a:cubicBezTo>
                  <a:pt x="854692" y="496854"/>
                  <a:pt x="841098" y="510448"/>
                  <a:pt x="824329" y="510448"/>
                </a:cubicBezTo>
                <a:cubicBezTo>
                  <a:pt x="807559" y="510448"/>
                  <a:pt x="793965" y="496854"/>
                  <a:pt x="793965" y="480084"/>
                </a:cubicBezTo>
                <a:cubicBezTo>
                  <a:pt x="793965" y="463315"/>
                  <a:pt x="807559" y="449721"/>
                  <a:pt x="824329" y="449721"/>
                </a:cubicBezTo>
                <a:close/>
                <a:moveTo>
                  <a:pt x="751774" y="449721"/>
                </a:moveTo>
                <a:cubicBezTo>
                  <a:pt x="768544" y="449721"/>
                  <a:pt x="782138" y="463315"/>
                  <a:pt x="782138" y="480084"/>
                </a:cubicBezTo>
                <a:cubicBezTo>
                  <a:pt x="782138" y="496854"/>
                  <a:pt x="768544" y="510448"/>
                  <a:pt x="751774" y="510448"/>
                </a:cubicBezTo>
                <a:cubicBezTo>
                  <a:pt x="735005" y="510448"/>
                  <a:pt x="721411" y="496854"/>
                  <a:pt x="721411" y="480084"/>
                </a:cubicBezTo>
                <a:cubicBezTo>
                  <a:pt x="721411" y="463315"/>
                  <a:pt x="735005" y="449721"/>
                  <a:pt x="751774" y="449721"/>
                </a:cubicBezTo>
                <a:close/>
                <a:moveTo>
                  <a:pt x="679220" y="449721"/>
                </a:moveTo>
                <a:cubicBezTo>
                  <a:pt x="695989" y="449721"/>
                  <a:pt x="709583" y="463315"/>
                  <a:pt x="709583" y="480084"/>
                </a:cubicBezTo>
                <a:cubicBezTo>
                  <a:pt x="709583" y="496854"/>
                  <a:pt x="695989" y="510448"/>
                  <a:pt x="679220" y="510448"/>
                </a:cubicBezTo>
                <a:cubicBezTo>
                  <a:pt x="662450" y="510448"/>
                  <a:pt x="648856" y="496854"/>
                  <a:pt x="648856" y="480084"/>
                </a:cubicBezTo>
                <a:cubicBezTo>
                  <a:pt x="648856" y="463315"/>
                  <a:pt x="662450" y="449721"/>
                  <a:pt x="679220" y="449721"/>
                </a:cubicBezTo>
                <a:close/>
                <a:moveTo>
                  <a:pt x="606665" y="449721"/>
                </a:moveTo>
                <a:cubicBezTo>
                  <a:pt x="623435" y="449721"/>
                  <a:pt x="637029" y="463315"/>
                  <a:pt x="637029" y="480084"/>
                </a:cubicBezTo>
                <a:cubicBezTo>
                  <a:pt x="637029" y="496854"/>
                  <a:pt x="623435" y="510448"/>
                  <a:pt x="606665" y="510448"/>
                </a:cubicBezTo>
                <a:cubicBezTo>
                  <a:pt x="589896" y="510448"/>
                  <a:pt x="576302" y="496854"/>
                  <a:pt x="576302" y="480084"/>
                </a:cubicBezTo>
                <a:cubicBezTo>
                  <a:pt x="576302" y="463315"/>
                  <a:pt x="589896" y="449721"/>
                  <a:pt x="606665" y="449721"/>
                </a:cubicBezTo>
                <a:close/>
                <a:moveTo>
                  <a:pt x="534111" y="449721"/>
                </a:moveTo>
                <a:cubicBezTo>
                  <a:pt x="550880" y="449721"/>
                  <a:pt x="564474" y="463315"/>
                  <a:pt x="564474" y="480084"/>
                </a:cubicBezTo>
                <a:cubicBezTo>
                  <a:pt x="564474" y="496854"/>
                  <a:pt x="550880" y="510448"/>
                  <a:pt x="534111" y="510448"/>
                </a:cubicBezTo>
                <a:cubicBezTo>
                  <a:pt x="517341" y="510448"/>
                  <a:pt x="503747" y="496854"/>
                  <a:pt x="503747" y="480084"/>
                </a:cubicBezTo>
                <a:cubicBezTo>
                  <a:pt x="503747" y="463315"/>
                  <a:pt x="517341" y="449721"/>
                  <a:pt x="534111" y="449721"/>
                </a:cubicBezTo>
                <a:close/>
                <a:moveTo>
                  <a:pt x="461556" y="449721"/>
                </a:moveTo>
                <a:cubicBezTo>
                  <a:pt x="478326" y="449721"/>
                  <a:pt x="491920" y="463315"/>
                  <a:pt x="491920" y="480084"/>
                </a:cubicBezTo>
                <a:cubicBezTo>
                  <a:pt x="491920" y="496854"/>
                  <a:pt x="478326" y="510448"/>
                  <a:pt x="461556" y="510448"/>
                </a:cubicBezTo>
                <a:cubicBezTo>
                  <a:pt x="444787" y="510448"/>
                  <a:pt x="431192" y="496854"/>
                  <a:pt x="431192" y="480084"/>
                </a:cubicBezTo>
                <a:cubicBezTo>
                  <a:pt x="431192" y="463315"/>
                  <a:pt x="444787" y="449721"/>
                  <a:pt x="461556" y="449721"/>
                </a:cubicBezTo>
                <a:close/>
                <a:moveTo>
                  <a:pt x="389002" y="449721"/>
                </a:moveTo>
                <a:cubicBezTo>
                  <a:pt x="405771" y="449721"/>
                  <a:pt x="419365" y="463315"/>
                  <a:pt x="419365" y="480084"/>
                </a:cubicBezTo>
                <a:cubicBezTo>
                  <a:pt x="419365" y="496854"/>
                  <a:pt x="405771" y="510448"/>
                  <a:pt x="389002" y="510448"/>
                </a:cubicBezTo>
                <a:cubicBezTo>
                  <a:pt x="372232" y="510448"/>
                  <a:pt x="358638" y="496854"/>
                  <a:pt x="358638" y="480084"/>
                </a:cubicBezTo>
                <a:cubicBezTo>
                  <a:pt x="358638" y="463315"/>
                  <a:pt x="372232" y="449721"/>
                  <a:pt x="389002" y="449721"/>
                </a:cubicBezTo>
                <a:close/>
                <a:moveTo>
                  <a:pt x="316447" y="449721"/>
                </a:moveTo>
                <a:cubicBezTo>
                  <a:pt x="333216" y="449721"/>
                  <a:pt x="346810" y="463315"/>
                  <a:pt x="346810" y="480084"/>
                </a:cubicBezTo>
                <a:cubicBezTo>
                  <a:pt x="346810" y="496854"/>
                  <a:pt x="333216" y="510448"/>
                  <a:pt x="316447" y="510448"/>
                </a:cubicBezTo>
                <a:cubicBezTo>
                  <a:pt x="299677" y="510448"/>
                  <a:pt x="286084" y="496854"/>
                  <a:pt x="286084" y="480084"/>
                </a:cubicBezTo>
                <a:cubicBezTo>
                  <a:pt x="286084" y="463315"/>
                  <a:pt x="299677" y="449721"/>
                  <a:pt x="316447" y="449721"/>
                </a:cubicBezTo>
                <a:close/>
                <a:moveTo>
                  <a:pt x="243892" y="449721"/>
                </a:moveTo>
                <a:cubicBezTo>
                  <a:pt x="260662" y="449721"/>
                  <a:pt x="274256" y="463315"/>
                  <a:pt x="274256" y="480084"/>
                </a:cubicBezTo>
                <a:cubicBezTo>
                  <a:pt x="274256" y="496854"/>
                  <a:pt x="260662" y="510448"/>
                  <a:pt x="243892" y="510448"/>
                </a:cubicBezTo>
                <a:cubicBezTo>
                  <a:pt x="227123" y="510448"/>
                  <a:pt x="213529" y="496854"/>
                  <a:pt x="213529" y="480084"/>
                </a:cubicBezTo>
                <a:cubicBezTo>
                  <a:pt x="213529" y="463315"/>
                  <a:pt x="227123" y="449721"/>
                  <a:pt x="243892" y="449721"/>
                </a:cubicBezTo>
                <a:close/>
                <a:moveTo>
                  <a:pt x="171339" y="449721"/>
                </a:moveTo>
                <a:cubicBezTo>
                  <a:pt x="188107" y="449721"/>
                  <a:pt x="201701" y="463315"/>
                  <a:pt x="201701" y="480084"/>
                </a:cubicBezTo>
                <a:cubicBezTo>
                  <a:pt x="201701" y="496854"/>
                  <a:pt x="188107" y="510448"/>
                  <a:pt x="171339" y="510448"/>
                </a:cubicBezTo>
                <a:cubicBezTo>
                  <a:pt x="154679" y="510448"/>
                  <a:pt x="141085" y="496854"/>
                  <a:pt x="141085" y="480084"/>
                </a:cubicBezTo>
                <a:cubicBezTo>
                  <a:pt x="141085" y="463315"/>
                  <a:pt x="154679" y="449721"/>
                  <a:pt x="171339" y="449721"/>
                </a:cubicBezTo>
                <a:close/>
                <a:moveTo>
                  <a:pt x="98910" y="449721"/>
                </a:moveTo>
                <a:cubicBezTo>
                  <a:pt x="115670" y="449721"/>
                  <a:pt x="129264" y="463315"/>
                  <a:pt x="129264" y="480084"/>
                </a:cubicBezTo>
                <a:cubicBezTo>
                  <a:pt x="129264" y="496854"/>
                  <a:pt x="115670" y="510448"/>
                  <a:pt x="98910" y="510448"/>
                </a:cubicBezTo>
                <a:cubicBezTo>
                  <a:pt x="82136" y="510448"/>
                  <a:pt x="68542" y="496854"/>
                  <a:pt x="68542" y="480084"/>
                </a:cubicBezTo>
                <a:cubicBezTo>
                  <a:pt x="68542" y="463315"/>
                  <a:pt x="82136" y="449721"/>
                  <a:pt x="98910" y="449721"/>
                </a:cubicBezTo>
                <a:close/>
                <a:moveTo>
                  <a:pt x="26355" y="449721"/>
                </a:moveTo>
                <a:cubicBezTo>
                  <a:pt x="43118" y="449721"/>
                  <a:pt x="56713" y="463315"/>
                  <a:pt x="56713" y="480084"/>
                </a:cubicBezTo>
                <a:cubicBezTo>
                  <a:pt x="56713" y="496854"/>
                  <a:pt x="43118" y="510448"/>
                  <a:pt x="26355" y="510448"/>
                </a:cubicBezTo>
                <a:cubicBezTo>
                  <a:pt x="17970" y="510448"/>
                  <a:pt x="10379" y="507050"/>
                  <a:pt x="4884" y="501555"/>
                </a:cubicBezTo>
                <a:lnTo>
                  <a:pt x="0" y="489763"/>
                </a:lnTo>
                <a:lnTo>
                  <a:pt x="0" y="470405"/>
                </a:lnTo>
                <a:lnTo>
                  <a:pt x="4884" y="458614"/>
                </a:lnTo>
                <a:cubicBezTo>
                  <a:pt x="10379" y="453120"/>
                  <a:pt x="17970" y="449721"/>
                  <a:pt x="26355" y="449721"/>
                </a:cubicBezTo>
                <a:close/>
                <a:moveTo>
                  <a:pt x="1673066" y="379245"/>
                </a:moveTo>
                <a:lnTo>
                  <a:pt x="1675237" y="422266"/>
                </a:lnTo>
                <a:lnTo>
                  <a:pt x="1673514" y="421103"/>
                </a:lnTo>
                <a:cubicBezTo>
                  <a:pt x="1668019" y="415609"/>
                  <a:pt x="1664620" y="408017"/>
                  <a:pt x="1664620" y="399633"/>
                </a:cubicBezTo>
                <a:close/>
                <a:moveTo>
                  <a:pt x="1622429" y="369269"/>
                </a:moveTo>
                <a:cubicBezTo>
                  <a:pt x="1639199" y="369269"/>
                  <a:pt x="1652792" y="382864"/>
                  <a:pt x="1652792" y="399633"/>
                </a:cubicBezTo>
                <a:cubicBezTo>
                  <a:pt x="1652792" y="416402"/>
                  <a:pt x="1639199" y="429997"/>
                  <a:pt x="1622429" y="429997"/>
                </a:cubicBezTo>
                <a:cubicBezTo>
                  <a:pt x="1605659" y="429997"/>
                  <a:pt x="1592066" y="416402"/>
                  <a:pt x="1592066" y="399633"/>
                </a:cubicBezTo>
                <a:cubicBezTo>
                  <a:pt x="1592066" y="382864"/>
                  <a:pt x="1605659" y="369269"/>
                  <a:pt x="1622429" y="369269"/>
                </a:cubicBezTo>
                <a:close/>
                <a:moveTo>
                  <a:pt x="1549874" y="369269"/>
                </a:moveTo>
                <a:cubicBezTo>
                  <a:pt x="1566644" y="369269"/>
                  <a:pt x="1580238" y="382864"/>
                  <a:pt x="1580238" y="399633"/>
                </a:cubicBezTo>
                <a:cubicBezTo>
                  <a:pt x="1580238" y="416402"/>
                  <a:pt x="1566644" y="429997"/>
                  <a:pt x="1549874" y="429997"/>
                </a:cubicBezTo>
                <a:cubicBezTo>
                  <a:pt x="1533105" y="429997"/>
                  <a:pt x="1519511" y="416402"/>
                  <a:pt x="1519511" y="399633"/>
                </a:cubicBezTo>
                <a:cubicBezTo>
                  <a:pt x="1519511" y="382864"/>
                  <a:pt x="1533105" y="369269"/>
                  <a:pt x="1549874" y="369269"/>
                </a:cubicBezTo>
                <a:close/>
                <a:moveTo>
                  <a:pt x="1477320" y="369269"/>
                </a:moveTo>
                <a:cubicBezTo>
                  <a:pt x="1494089" y="369269"/>
                  <a:pt x="1507683" y="382864"/>
                  <a:pt x="1507683" y="399633"/>
                </a:cubicBezTo>
                <a:cubicBezTo>
                  <a:pt x="1507683" y="416402"/>
                  <a:pt x="1494089" y="429997"/>
                  <a:pt x="1477320" y="429997"/>
                </a:cubicBezTo>
                <a:cubicBezTo>
                  <a:pt x="1460550" y="429997"/>
                  <a:pt x="1446956" y="416402"/>
                  <a:pt x="1446956" y="399633"/>
                </a:cubicBezTo>
                <a:cubicBezTo>
                  <a:pt x="1446956" y="382864"/>
                  <a:pt x="1460550" y="369269"/>
                  <a:pt x="1477320" y="369269"/>
                </a:cubicBezTo>
                <a:close/>
                <a:moveTo>
                  <a:pt x="1404765" y="369269"/>
                </a:moveTo>
                <a:cubicBezTo>
                  <a:pt x="1421535" y="369269"/>
                  <a:pt x="1435129" y="382864"/>
                  <a:pt x="1435129" y="399633"/>
                </a:cubicBezTo>
                <a:cubicBezTo>
                  <a:pt x="1435129" y="416402"/>
                  <a:pt x="1421535" y="429997"/>
                  <a:pt x="1404765" y="429997"/>
                </a:cubicBezTo>
                <a:cubicBezTo>
                  <a:pt x="1387996" y="429997"/>
                  <a:pt x="1374402" y="416402"/>
                  <a:pt x="1374402" y="399633"/>
                </a:cubicBezTo>
                <a:cubicBezTo>
                  <a:pt x="1374402" y="382864"/>
                  <a:pt x="1387996" y="369269"/>
                  <a:pt x="1404765" y="369269"/>
                </a:cubicBezTo>
                <a:close/>
                <a:moveTo>
                  <a:pt x="1332211" y="369269"/>
                </a:moveTo>
                <a:cubicBezTo>
                  <a:pt x="1348980" y="369269"/>
                  <a:pt x="1362574" y="382864"/>
                  <a:pt x="1362574" y="399633"/>
                </a:cubicBezTo>
                <a:cubicBezTo>
                  <a:pt x="1362574" y="416402"/>
                  <a:pt x="1348980" y="429997"/>
                  <a:pt x="1332211" y="429997"/>
                </a:cubicBezTo>
                <a:cubicBezTo>
                  <a:pt x="1315441" y="429997"/>
                  <a:pt x="1301847" y="416402"/>
                  <a:pt x="1301847" y="399633"/>
                </a:cubicBezTo>
                <a:cubicBezTo>
                  <a:pt x="1301847" y="382864"/>
                  <a:pt x="1315441" y="369269"/>
                  <a:pt x="1332211" y="369269"/>
                </a:cubicBezTo>
                <a:close/>
                <a:moveTo>
                  <a:pt x="1259656" y="369269"/>
                </a:moveTo>
                <a:cubicBezTo>
                  <a:pt x="1276426" y="369269"/>
                  <a:pt x="1290020" y="382864"/>
                  <a:pt x="1290020" y="399633"/>
                </a:cubicBezTo>
                <a:cubicBezTo>
                  <a:pt x="1290020" y="416402"/>
                  <a:pt x="1276426" y="429997"/>
                  <a:pt x="1259656" y="429997"/>
                </a:cubicBezTo>
                <a:cubicBezTo>
                  <a:pt x="1242887" y="429997"/>
                  <a:pt x="1229293" y="416402"/>
                  <a:pt x="1229293" y="399633"/>
                </a:cubicBezTo>
                <a:cubicBezTo>
                  <a:pt x="1229293" y="382864"/>
                  <a:pt x="1242887" y="369269"/>
                  <a:pt x="1259656" y="369269"/>
                </a:cubicBezTo>
                <a:close/>
                <a:moveTo>
                  <a:pt x="1187102" y="369269"/>
                </a:moveTo>
                <a:cubicBezTo>
                  <a:pt x="1203871" y="369269"/>
                  <a:pt x="1217465" y="382864"/>
                  <a:pt x="1217465" y="399633"/>
                </a:cubicBezTo>
                <a:cubicBezTo>
                  <a:pt x="1217465" y="416402"/>
                  <a:pt x="1203871" y="429997"/>
                  <a:pt x="1187102" y="429997"/>
                </a:cubicBezTo>
                <a:cubicBezTo>
                  <a:pt x="1170332" y="429997"/>
                  <a:pt x="1156738" y="416402"/>
                  <a:pt x="1156738" y="399633"/>
                </a:cubicBezTo>
                <a:cubicBezTo>
                  <a:pt x="1156738" y="382864"/>
                  <a:pt x="1170332" y="369269"/>
                  <a:pt x="1187102" y="369269"/>
                </a:cubicBezTo>
                <a:close/>
                <a:moveTo>
                  <a:pt x="1114547" y="369269"/>
                </a:moveTo>
                <a:cubicBezTo>
                  <a:pt x="1131317" y="369269"/>
                  <a:pt x="1144911" y="382864"/>
                  <a:pt x="1144911" y="399633"/>
                </a:cubicBezTo>
                <a:cubicBezTo>
                  <a:pt x="1144911" y="416402"/>
                  <a:pt x="1131317" y="429997"/>
                  <a:pt x="1114547" y="429997"/>
                </a:cubicBezTo>
                <a:cubicBezTo>
                  <a:pt x="1097778" y="429997"/>
                  <a:pt x="1084184" y="416402"/>
                  <a:pt x="1084184" y="399633"/>
                </a:cubicBezTo>
                <a:cubicBezTo>
                  <a:pt x="1084184" y="382864"/>
                  <a:pt x="1097778" y="369269"/>
                  <a:pt x="1114547" y="369269"/>
                </a:cubicBezTo>
                <a:close/>
                <a:moveTo>
                  <a:pt x="1041993" y="369269"/>
                </a:moveTo>
                <a:cubicBezTo>
                  <a:pt x="1058762" y="369269"/>
                  <a:pt x="1072356" y="382864"/>
                  <a:pt x="1072356" y="399633"/>
                </a:cubicBezTo>
                <a:cubicBezTo>
                  <a:pt x="1072356" y="416402"/>
                  <a:pt x="1058762" y="429997"/>
                  <a:pt x="1041993" y="429997"/>
                </a:cubicBezTo>
                <a:cubicBezTo>
                  <a:pt x="1025223" y="429997"/>
                  <a:pt x="1011629" y="416402"/>
                  <a:pt x="1011629" y="399633"/>
                </a:cubicBezTo>
                <a:cubicBezTo>
                  <a:pt x="1011629" y="382864"/>
                  <a:pt x="1025223" y="369269"/>
                  <a:pt x="1041993" y="369269"/>
                </a:cubicBezTo>
                <a:close/>
                <a:moveTo>
                  <a:pt x="969438" y="369269"/>
                </a:moveTo>
                <a:cubicBezTo>
                  <a:pt x="986208" y="369269"/>
                  <a:pt x="999801" y="382864"/>
                  <a:pt x="999801" y="399633"/>
                </a:cubicBezTo>
                <a:cubicBezTo>
                  <a:pt x="999801" y="416402"/>
                  <a:pt x="986208" y="429997"/>
                  <a:pt x="969438" y="429997"/>
                </a:cubicBezTo>
                <a:cubicBezTo>
                  <a:pt x="952669" y="429997"/>
                  <a:pt x="939075" y="416402"/>
                  <a:pt x="939075" y="399633"/>
                </a:cubicBezTo>
                <a:cubicBezTo>
                  <a:pt x="939075" y="382864"/>
                  <a:pt x="952669" y="369269"/>
                  <a:pt x="969438" y="369269"/>
                </a:cubicBezTo>
                <a:close/>
                <a:moveTo>
                  <a:pt x="896883" y="369269"/>
                </a:moveTo>
                <a:cubicBezTo>
                  <a:pt x="913653" y="369269"/>
                  <a:pt x="927247" y="382864"/>
                  <a:pt x="927247" y="399633"/>
                </a:cubicBezTo>
                <a:cubicBezTo>
                  <a:pt x="927247" y="416402"/>
                  <a:pt x="913653" y="429997"/>
                  <a:pt x="896883" y="429997"/>
                </a:cubicBezTo>
                <a:cubicBezTo>
                  <a:pt x="880114" y="429997"/>
                  <a:pt x="866520" y="416402"/>
                  <a:pt x="866520" y="399633"/>
                </a:cubicBezTo>
                <a:cubicBezTo>
                  <a:pt x="866520" y="382864"/>
                  <a:pt x="880114" y="369269"/>
                  <a:pt x="896883" y="369269"/>
                </a:cubicBezTo>
                <a:close/>
                <a:moveTo>
                  <a:pt x="824329" y="369269"/>
                </a:moveTo>
                <a:cubicBezTo>
                  <a:pt x="841098" y="369269"/>
                  <a:pt x="854692" y="382864"/>
                  <a:pt x="854692" y="399633"/>
                </a:cubicBezTo>
                <a:cubicBezTo>
                  <a:pt x="854692" y="416402"/>
                  <a:pt x="841098" y="429997"/>
                  <a:pt x="824329" y="429997"/>
                </a:cubicBezTo>
                <a:cubicBezTo>
                  <a:pt x="807559" y="429997"/>
                  <a:pt x="793965" y="416402"/>
                  <a:pt x="793965" y="399633"/>
                </a:cubicBezTo>
                <a:cubicBezTo>
                  <a:pt x="793965" y="382864"/>
                  <a:pt x="807559" y="369269"/>
                  <a:pt x="824329" y="369269"/>
                </a:cubicBezTo>
                <a:close/>
                <a:moveTo>
                  <a:pt x="751774" y="369269"/>
                </a:moveTo>
                <a:cubicBezTo>
                  <a:pt x="768544" y="369269"/>
                  <a:pt x="782138" y="382864"/>
                  <a:pt x="782138" y="399633"/>
                </a:cubicBezTo>
                <a:cubicBezTo>
                  <a:pt x="782138" y="416402"/>
                  <a:pt x="768544" y="429997"/>
                  <a:pt x="751774" y="429997"/>
                </a:cubicBezTo>
                <a:cubicBezTo>
                  <a:pt x="735005" y="429997"/>
                  <a:pt x="721411" y="416402"/>
                  <a:pt x="721411" y="399633"/>
                </a:cubicBezTo>
                <a:cubicBezTo>
                  <a:pt x="721411" y="382864"/>
                  <a:pt x="735005" y="369269"/>
                  <a:pt x="751774" y="369269"/>
                </a:cubicBezTo>
                <a:close/>
                <a:moveTo>
                  <a:pt x="679220" y="369269"/>
                </a:moveTo>
                <a:cubicBezTo>
                  <a:pt x="695989" y="369269"/>
                  <a:pt x="709583" y="382864"/>
                  <a:pt x="709583" y="399633"/>
                </a:cubicBezTo>
                <a:cubicBezTo>
                  <a:pt x="709583" y="416402"/>
                  <a:pt x="695989" y="429997"/>
                  <a:pt x="679220" y="429997"/>
                </a:cubicBezTo>
                <a:cubicBezTo>
                  <a:pt x="662450" y="429997"/>
                  <a:pt x="648856" y="416402"/>
                  <a:pt x="648856" y="399633"/>
                </a:cubicBezTo>
                <a:cubicBezTo>
                  <a:pt x="648856" y="382864"/>
                  <a:pt x="662450" y="369269"/>
                  <a:pt x="679220" y="369269"/>
                </a:cubicBezTo>
                <a:close/>
                <a:moveTo>
                  <a:pt x="606665" y="369269"/>
                </a:moveTo>
                <a:cubicBezTo>
                  <a:pt x="623435" y="369269"/>
                  <a:pt x="637029" y="382864"/>
                  <a:pt x="637029" y="399633"/>
                </a:cubicBezTo>
                <a:cubicBezTo>
                  <a:pt x="637029" y="416402"/>
                  <a:pt x="623435" y="429997"/>
                  <a:pt x="606665" y="429997"/>
                </a:cubicBezTo>
                <a:cubicBezTo>
                  <a:pt x="589896" y="429997"/>
                  <a:pt x="576302" y="416402"/>
                  <a:pt x="576302" y="399633"/>
                </a:cubicBezTo>
                <a:cubicBezTo>
                  <a:pt x="576302" y="382864"/>
                  <a:pt x="589896" y="369269"/>
                  <a:pt x="606665" y="369269"/>
                </a:cubicBezTo>
                <a:close/>
                <a:moveTo>
                  <a:pt x="534111" y="369269"/>
                </a:moveTo>
                <a:cubicBezTo>
                  <a:pt x="550880" y="369269"/>
                  <a:pt x="564474" y="382864"/>
                  <a:pt x="564474" y="399633"/>
                </a:cubicBezTo>
                <a:cubicBezTo>
                  <a:pt x="564474" y="416402"/>
                  <a:pt x="550880" y="429997"/>
                  <a:pt x="534111" y="429997"/>
                </a:cubicBezTo>
                <a:cubicBezTo>
                  <a:pt x="517341" y="429997"/>
                  <a:pt x="503747" y="416402"/>
                  <a:pt x="503747" y="399633"/>
                </a:cubicBezTo>
                <a:cubicBezTo>
                  <a:pt x="503747" y="382864"/>
                  <a:pt x="517341" y="369269"/>
                  <a:pt x="534111" y="369269"/>
                </a:cubicBezTo>
                <a:close/>
                <a:moveTo>
                  <a:pt x="461556" y="369269"/>
                </a:moveTo>
                <a:cubicBezTo>
                  <a:pt x="478326" y="369269"/>
                  <a:pt x="491920" y="382864"/>
                  <a:pt x="491920" y="399633"/>
                </a:cubicBezTo>
                <a:cubicBezTo>
                  <a:pt x="491920" y="416402"/>
                  <a:pt x="478326" y="429997"/>
                  <a:pt x="461556" y="429997"/>
                </a:cubicBezTo>
                <a:cubicBezTo>
                  <a:pt x="444787" y="429997"/>
                  <a:pt x="431192" y="416402"/>
                  <a:pt x="431192" y="399633"/>
                </a:cubicBezTo>
                <a:cubicBezTo>
                  <a:pt x="431192" y="382864"/>
                  <a:pt x="444787" y="369269"/>
                  <a:pt x="461556" y="369269"/>
                </a:cubicBezTo>
                <a:close/>
                <a:moveTo>
                  <a:pt x="389002" y="369269"/>
                </a:moveTo>
                <a:cubicBezTo>
                  <a:pt x="405771" y="369269"/>
                  <a:pt x="419365" y="382864"/>
                  <a:pt x="419365" y="399633"/>
                </a:cubicBezTo>
                <a:cubicBezTo>
                  <a:pt x="419365" y="416402"/>
                  <a:pt x="405771" y="429997"/>
                  <a:pt x="389002" y="429997"/>
                </a:cubicBezTo>
                <a:cubicBezTo>
                  <a:pt x="372232" y="429997"/>
                  <a:pt x="358638" y="416402"/>
                  <a:pt x="358638" y="399633"/>
                </a:cubicBezTo>
                <a:cubicBezTo>
                  <a:pt x="358638" y="382864"/>
                  <a:pt x="372232" y="369269"/>
                  <a:pt x="389002" y="369269"/>
                </a:cubicBezTo>
                <a:close/>
                <a:moveTo>
                  <a:pt x="316447" y="369269"/>
                </a:moveTo>
                <a:cubicBezTo>
                  <a:pt x="333216" y="369269"/>
                  <a:pt x="346810" y="382864"/>
                  <a:pt x="346810" y="399633"/>
                </a:cubicBezTo>
                <a:cubicBezTo>
                  <a:pt x="346810" y="416402"/>
                  <a:pt x="333216" y="429997"/>
                  <a:pt x="316447" y="429997"/>
                </a:cubicBezTo>
                <a:cubicBezTo>
                  <a:pt x="299677" y="429997"/>
                  <a:pt x="286084" y="416402"/>
                  <a:pt x="286084" y="399633"/>
                </a:cubicBezTo>
                <a:cubicBezTo>
                  <a:pt x="286084" y="382864"/>
                  <a:pt x="299677" y="369269"/>
                  <a:pt x="316447" y="369269"/>
                </a:cubicBezTo>
                <a:close/>
                <a:moveTo>
                  <a:pt x="243892" y="369269"/>
                </a:moveTo>
                <a:cubicBezTo>
                  <a:pt x="260662" y="369269"/>
                  <a:pt x="274256" y="382864"/>
                  <a:pt x="274256" y="399633"/>
                </a:cubicBezTo>
                <a:cubicBezTo>
                  <a:pt x="274256" y="416402"/>
                  <a:pt x="260662" y="429997"/>
                  <a:pt x="243892" y="429997"/>
                </a:cubicBezTo>
                <a:cubicBezTo>
                  <a:pt x="227123" y="429997"/>
                  <a:pt x="213529" y="416402"/>
                  <a:pt x="213529" y="399633"/>
                </a:cubicBezTo>
                <a:cubicBezTo>
                  <a:pt x="213529" y="382864"/>
                  <a:pt x="227123" y="369269"/>
                  <a:pt x="243892" y="369269"/>
                </a:cubicBezTo>
                <a:close/>
                <a:moveTo>
                  <a:pt x="171339" y="369269"/>
                </a:moveTo>
                <a:cubicBezTo>
                  <a:pt x="188107" y="369269"/>
                  <a:pt x="201701" y="382864"/>
                  <a:pt x="201701" y="399633"/>
                </a:cubicBezTo>
                <a:cubicBezTo>
                  <a:pt x="201701" y="416402"/>
                  <a:pt x="188107" y="429997"/>
                  <a:pt x="171339" y="429997"/>
                </a:cubicBezTo>
                <a:cubicBezTo>
                  <a:pt x="154685" y="429997"/>
                  <a:pt x="141090" y="416402"/>
                  <a:pt x="141090" y="399633"/>
                </a:cubicBezTo>
                <a:cubicBezTo>
                  <a:pt x="141090" y="382864"/>
                  <a:pt x="154685" y="369269"/>
                  <a:pt x="171339" y="369269"/>
                </a:cubicBezTo>
                <a:close/>
                <a:moveTo>
                  <a:pt x="98917" y="369269"/>
                </a:moveTo>
                <a:cubicBezTo>
                  <a:pt x="115677" y="369269"/>
                  <a:pt x="129270" y="382864"/>
                  <a:pt x="129270" y="399633"/>
                </a:cubicBezTo>
                <a:cubicBezTo>
                  <a:pt x="129270" y="416402"/>
                  <a:pt x="115677" y="429997"/>
                  <a:pt x="98917" y="429997"/>
                </a:cubicBezTo>
                <a:cubicBezTo>
                  <a:pt x="82143" y="429997"/>
                  <a:pt x="68549" y="416402"/>
                  <a:pt x="68549" y="399633"/>
                </a:cubicBezTo>
                <a:cubicBezTo>
                  <a:pt x="68549" y="382864"/>
                  <a:pt x="82143" y="369269"/>
                  <a:pt x="98917" y="369269"/>
                </a:cubicBezTo>
                <a:close/>
                <a:moveTo>
                  <a:pt x="26362" y="369269"/>
                </a:moveTo>
                <a:cubicBezTo>
                  <a:pt x="43124" y="369269"/>
                  <a:pt x="56719" y="382864"/>
                  <a:pt x="56719" y="399633"/>
                </a:cubicBezTo>
                <a:cubicBezTo>
                  <a:pt x="56719" y="416402"/>
                  <a:pt x="43124" y="429997"/>
                  <a:pt x="26362" y="429997"/>
                </a:cubicBezTo>
                <a:cubicBezTo>
                  <a:pt x="17976" y="429997"/>
                  <a:pt x="10385" y="426598"/>
                  <a:pt x="4890" y="421103"/>
                </a:cubicBezTo>
                <a:lnTo>
                  <a:pt x="0" y="409299"/>
                </a:lnTo>
                <a:lnTo>
                  <a:pt x="0" y="389967"/>
                </a:lnTo>
                <a:lnTo>
                  <a:pt x="4890" y="378163"/>
                </a:lnTo>
                <a:cubicBezTo>
                  <a:pt x="10385" y="372668"/>
                  <a:pt x="17976" y="369269"/>
                  <a:pt x="26362" y="369269"/>
                </a:cubicBezTo>
                <a:close/>
                <a:moveTo>
                  <a:pt x="1669444" y="307535"/>
                </a:moveTo>
                <a:lnTo>
                  <a:pt x="1670784" y="334061"/>
                </a:lnTo>
                <a:lnTo>
                  <a:pt x="1664620" y="319181"/>
                </a:lnTo>
                <a:close/>
                <a:moveTo>
                  <a:pt x="1622429" y="288818"/>
                </a:moveTo>
                <a:cubicBezTo>
                  <a:pt x="1639199" y="288818"/>
                  <a:pt x="1652792" y="302412"/>
                  <a:pt x="1652792" y="319181"/>
                </a:cubicBezTo>
                <a:cubicBezTo>
                  <a:pt x="1652792" y="335950"/>
                  <a:pt x="1639199" y="349545"/>
                  <a:pt x="1622429" y="349545"/>
                </a:cubicBezTo>
                <a:cubicBezTo>
                  <a:pt x="1605659" y="349545"/>
                  <a:pt x="1592066" y="335950"/>
                  <a:pt x="1592066" y="319181"/>
                </a:cubicBezTo>
                <a:cubicBezTo>
                  <a:pt x="1592066" y="302412"/>
                  <a:pt x="1605659" y="288818"/>
                  <a:pt x="1622429" y="288818"/>
                </a:cubicBezTo>
                <a:close/>
                <a:moveTo>
                  <a:pt x="1549874" y="288818"/>
                </a:moveTo>
                <a:cubicBezTo>
                  <a:pt x="1566644" y="288818"/>
                  <a:pt x="1580238" y="302412"/>
                  <a:pt x="1580238" y="319181"/>
                </a:cubicBezTo>
                <a:cubicBezTo>
                  <a:pt x="1580238" y="335950"/>
                  <a:pt x="1566644" y="349545"/>
                  <a:pt x="1549874" y="349545"/>
                </a:cubicBezTo>
                <a:cubicBezTo>
                  <a:pt x="1533105" y="349545"/>
                  <a:pt x="1519511" y="335950"/>
                  <a:pt x="1519511" y="319181"/>
                </a:cubicBezTo>
                <a:cubicBezTo>
                  <a:pt x="1519511" y="302412"/>
                  <a:pt x="1533105" y="288818"/>
                  <a:pt x="1549874" y="288818"/>
                </a:cubicBezTo>
                <a:close/>
                <a:moveTo>
                  <a:pt x="1477320" y="288818"/>
                </a:moveTo>
                <a:cubicBezTo>
                  <a:pt x="1494089" y="288818"/>
                  <a:pt x="1507683" y="302412"/>
                  <a:pt x="1507683" y="319181"/>
                </a:cubicBezTo>
                <a:cubicBezTo>
                  <a:pt x="1507683" y="335950"/>
                  <a:pt x="1494089" y="349545"/>
                  <a:pt x="1477320" y="349545"/>
                </a:cubicBezTo>
                <a:cubicBezTo>
                  <a:pt x="1460550" y="349545"/>
                  <a:pt x="1446956" y="335950"/>
                  <a:pt x="1446956" y="319181"/>
                </a:cubicBezTo>
                <a:cubicBezTo>
                  <a:pt x="1446956" y="302412"/>
                  <a:pt x="1460550" y="288818"/>
                  <a:pt x="1477320" y="288818"/>
                </a:cubicBezTo>
                <a:close/>
                <a:moveTo>
                  <a:pt x="1404765" y="288818"/>
                </a:moveTo>
                <a:cubicBezTo>
                  <a:pt x="1421535" y="288818"/>
                  <a:pt x="1435129" y="302412"/>
                  <a:pt x="1435129" y="319181"/>
                </a:cubicBezTo>
                <a:cubicBezTo>
                  <a:pt x="1435129" y="335950"/>
                  <a:pt x="1421535" y="349545"/>
                  <a:pt x="1404765" y="349545"/>
                </a:cubicBezTo>
                <a:cubicBezTo>
                  <a:pt x="1387996" y="349545"/>
                  <a:pt x="1374402" y="335950"/>
                  <a:pt x="1374402" y="319181"/>
                </a:cubicBezTo>
                <a:cubicBezTo>
                  <a:pt x="1374402" y="302412"/>
                  <a:pt x="1387996" y="288818"/>
                  <a:pt x="1404765" y="288818"/>
                </a:cubicBezTo>
                <a:close/>
                <a:moveTo>
                  <a:pt x="1332211" y="288818"/>
                </a:moveTo>
                <a:cubicBezTo>
                  <a:pt x="1348980" y="288818"/>
                  <a:pt x="1362574" y="302412"/>
                  <a:pt x="1362574" y="319181"/>
                </a:cubicBezTo>
                <a:cubicBezTo>
                  <a:pt x="1362574" y="335950"/>
                  <a:pt x="1348980" y="349545"/>
                  <a:pt x="1332211" y="349545"/>
                </a:cubicBezTo>
                <a:cubicBezTo>
                  <a:pt x="1315441" y="349545"/>
                  <a:pt x="1301847" y="335950"/>
                  <a:pt x="1301847" y="319181"/>
                </a:cubicBezTo>
                <a:cubicBezTo>
                  <a:pt x="1301847" y="302412"/>
                  <a:pt x="1315441" y="288818"/>
                  <a:pt x="1332211" y="288818"/>
                </a:cubicBezTo>
                <a:close/>
                <a:moveTo>
                  <a:pt x="1259656" y="288818"/>
                </a:moveTo>
                <a:cubicBezTo>
                  <a:pt x="1276426" y="288818"/>
                  <a:pt x="1290020" y="302412"/>
                  <a:pt x="1290020" y="319181"/>
                </a:cubicBezTo>
                <a:cubicBezTo>
                  <a:pt x="1290020" y="335950"/>
                  <a:pt x="1276426" y="349545"/>
                  <a:pt x="1259656" y="349545"/>
                </a:cubicBezTo>
                <a:cubicBezTo>
                  <a:pt x="1242887" y="349545"/>
                  <a:pt x="1229293" y="335950"/>
                  <a:pt x="1229293" y="319181"/>
                </a:cubicBezTo>
                <a:cubicBezTo>
                  <a:pt x="1229293" y="302412"/>
                  <a:pt x="1242887" y="288818"/>
                  <a:pt x="1259656" y="288818"/>
                </a:cubicBezTo>
                <a:close/>
                <a:moveTo>
                  <a:pt x="1187102" y="288818"/>
                </a:moveTo>
                <a:cubicBezTo>
                  <a:pt x="1203871" y="288818"/>
                  <a:pt x="1217465" y="302412"/>
                  <a:pt x="1217465" y="319181"/>
                </a:cubicBezTo>
                <a:cubicBezTo>
                  <a:pt x="1217465" y="335950"/>
                  <a:pt x="1203871" y="349545"/>
                  <a:pt x="1187102" y="349545"/>
                </a:cubicBezTo>
                <a:cubicBezTo>
                  <a:pt x="1170332" y="349545"/>
                  <a:pt x="1156738" y="335950"/>
                  <a:pt x="1156738" y="319181"/>
                </a:cubicBezTo>
                <a:cubicBezTo>
                  <a:pt x="1156738" y="302412"/>
                  <a:pt x="1170332" y="288818"/>
                  <a:pt x="1187102" y="288818"/>
                </a:cubicBezTo>
                <a:close/>
                <a:moveTo>
                  <a:pt x="1114547" y="288818"/>
                </a:moveTo>
                <a:cubicBezTo>
                  <a:pt x="1131317" y="288818"/>
                  <a:pt x="1144911" y="302412"/>
                  <a:pt x="1144911" y="319181"/>
                </a:cubicBezTo>
                <a:cubicBezTo>
                  <a:pt x="1144911" y="335950"/>
                  <a:pt x="1131317" y="349545"/>
                  <a:pt x="1114547" y="349545"/>
                </a:cubicBezTo>
                <a:cubicBezTo>
                  <a:pt x="1097778" y="349545"/>
                  <a:pt x="1084184" y="335950"/>
                  <a:pt x="1084184" y="319181"/>
                </a:cubicBezTo>
                <a:cubicBezTo>
                  <a:pt x="1084184" y="302412"/>
                  <a:pt x="1097778" y="288818"/>
                  <a:pt x="1114547" y="288818"/>
                </a:cubicBezTo>
                <a:close/>
                <a:moveTo>
                  <a:pt x="1041993" y="288818"/>
                </a:moveTo>
                <a:cubicBezTo>
                  <a:pt x="1058762" y="288818"/>
                  <a:pt x="1072356" y="302412"/>
                  <a:pt x="1072356" y="319181"/>
                </a:cubicBezTo>
                <a:cubicBezTo>
                  <a:pt x="1072356" y="335950"/>
                  <a:pt x="1058762" y="349545"/>
                  <a:pt x="1041993" y="349545"/>
                </a:cubicBezTo>
                <a:cubicBezTo>
                  <a:pt x="1025223" y="349545"/>
                  <a:pt x="1011629" y="335950"/>
                  <a:pt x="1011629" y="319181"/>
                </a:cubicBezTo>
                <a:cubicBezTo>
                  <a:pt x="1011629" y="302412"/>
                  <a:pt x="1025223" y="288818"/>
                  <a:pt x="1041993" y="288818"/>
                </a:cubicBezTo>
                <a:close/>
                <a:moveTo>
                  <a:pt x="969438" y="288818"/>
                </a:moveTo>
                <a:cubicBezTo>
                  <a:pt x="986208" y="288818"/>
                  <a:pt x="999801" y="302412"/>
                  <a:pt x="999801" y="319181"/>
                </a:cubicBezTo>
                <a:cubicBezTo>
                  <a:pt x="999801" y="335950"/>
                  <a:pt x="986208" y="349545"/>
                  <a:pt x="969438" y="349545"/>
                </a:cubicBezTo>
                <a:cubicBezTo>
                  <a:pt x="952669" y="349545"/>
                  <a:pt x="939075" y="335950"/>
                  <a:pt x="939075" y="319181"/>
                </a:cubicBezTo>
                <a:cubicBezTo>
                  <a:pt x="939075" y="302412"/>
                  <a:pt x="952669" y="288818"/>
                  <a:pt x="969438" y="288818"/>
                </a:cubicBezTo>
                <a:close/>
                <a:moveTo>
                  <a:pt x="896883" y="288818"/>
                </a:moveTo>
                <a:cubicBezTo>
                  <a:pt x="913653" y="288818"/>
                  <a:pt x="927247" y="302412"/>
                  <a:pt x="927247" y="319181"/>
                </a:cubicBezTo>
                <a:cubicBezTo>
                  <a:pt x="927247" y="335950"/>
                  <a:pt x="913653" y="349545"/>
                  <a:pt x="896883" y="349545"/>
                </a:cubicBezTo>
                <a:cubicBezTo>
                  <a:pt x="880114" y="349545"/>
                  <a:pt x="866520" y="335950"/>
                  <a:pt x="866520" y="319181"/>
                </a:cubicBezTo>
                <a:cubicBezTo>
                  <a:pt x="866520" y="302412"/>
                  <a:pt x="880114" y="288818"/>
                  <a:pt x="896883" y="288818"/>
                </a:cubicBezTo>
                <a:close/>
                <a:moveTo>
                  <a:pt x="824329" y="288818"/>
                </a:moveTo>
                <a:cubicBezTo>
                  <a:pt x="841098" y="288818"/>
                  <a:pt x="854692" y="302412"/>
                  <a:pt x="854692" y="319181"/>
                </a:cubicBezTo>
                <a:cubicBezTo>
                  <a:pt x="854692" y="335950"/>
                  <a:pt x="841098" y="349545"/>
                  <a:pt x="824329" y="349545"/>
                </a:cubicBezTo>
                <a:cubicBezTo>
                  <a:pt x="807559" y="349545"/>
                  <a:pt x="793965" y="335950"/>
                  <a:pt x="793965" y="319181"/>
                </a:cubicBezTo>
                <a:cubicBezTo>
                  <a:pt x="793965" y="302412"/>
                  <a:pt x="807559" y="288818"/>
                  <a:pt x="824329" y="288818"/>
                </a:cubicBezTo>
                <a:close/>
                <a:moveTo>
                  <a:pt x="751774" y="288818"/>
                </a:moveTo>
                <a:cubicBezTo>
                  <a:pt x="768544" y="288818"/>
                  <a:pt x="782138" y="302412"/>
                  <a:pt x="782138" y="319181"/>
                </a:cubicBezTo>
                <a:cubicBezTo>
                  <a:pt x="782138" y="335950"/>
                  <a:pt x="768544" y="349545"/>
                  <a:pt x="751774" y="349545"/>
                </a:cubicBezTo>
                <a:cubicBezTo>
                  <a:pt x="735005" y="349545"/>
                  <a:pt x="721411" y="335950"/>
                  <a:pt x="721411" y="319181"/>
                </a:cubicBezTo>
                <a:cubicBezTo>
                  <a:pt x="721411" y="302412"/>
                  <a:pt x="735005" y="288818"/>
                  <a:pt x="751774" y="288818"/>
                </a:cubicBezTo>
                <a:close/>
                <a:moveTo>
                  <a:pt x="679220" y="288818"/>
                </a:moveTo>
                <a:cubicBezTo>
                  <a:pt x="695989" y="288818"/>
                  <a:pt x="709583" y="302412"/>
                  <a:pt x="709583" y="319181"/>
                </a:cubicBezTo>
                <a:cubicBezTo>
                  <a:pt x="709583" y="335950"/>
                  <a:pt x="695989" y="349545"/>
                  <a:pt x="679220" y="349545"/>
                </a:cubicBezTo>
                <a:cubicBezTo>
                  <a:pt x="662450" y="349545"/>
                  <a:pt x="648856" y="335950"/>
                  <a:pt x="648856" y="319181"/>
                </a:cubicBezTo>
                <a:cubicBezTo>
                  <a:pt x="648856" y="302412"/>
                  <a:pt x="662450" y="288818"/>
                  <a:pt x="679220" y="288818"/>
                </a:cubicBezTo>
                <a:close/>
                <a:moveTo>
                  <a:pt x="606665" y="288818"/>
                </a:moveTo>
                <a:cubicBezTo>
                  <a:pt x="623435" y="288818"/>
                  <a:pt x="637029" y="302412"/>
                  <a:pt x="637029" y="319181"/>
                </a:cubicBezTo>
                <a:cubicBezTo>
                  <a:pt x="637029" y="335950"/>
                  <a:pt x="623435" y="349545"/>
                  <a:pt x="606665" y="349545"/>
                </a:cubicBezTo>
                <a:cubicBezTo>
                  <a:pt x="589896" y="349545"/>
                  <a:pt x="576302" y="335950"/>
                  <a:pt x="576302" y="319181"/>
                </a:cubicBezTo>
                <a:cubicBezTo>
                  <a:pt x="576302" y="302412"/>
                  <a:pt x="589896" y="288818"/>
                  <a:pt x="606665" y="288818"/>
                </a:cubicBezTo>
                <a:close/>
                <a:moveTo>
                  <a:pt x="534111" y="288818"/>
                </a:moveTo>
                <a:cubicBezTo>
                  <a:pt x="550880" y="288818"/>
                  <a:pt x="564474" y="302412"/>
                  <a:pt x="564474" y="319181"/>
                </a:cubicBezTo>
                <a:cubicBezTo>
                  <a:pt x="564474" y="335950"/>
                  <a:pt x="550880" y="349545"/>
                  <a:pt x="534111" y="349545"/>
                </a:cubicBezTo>
                <a:cubicBezTo>
                  <a:pt x="517341" y="349545"/>
                  <a:pt x="503747" y="335950"/>
                  <a:pt x="503747" y="319181"/>
                </a:cubicBezTo>
                <a:cubicBezTo>
                  <a:pt x="503747" y="302412"/>
                  <a:pt x="517341" y="288818"/>
                  <a:pt x="534111" y="288818"/>
                </a:cubicBezTo>
                <a:close/>
                <a:moveTo>
                  <a:pt x="461556" y="288818"/>
                </a:moveTo>
                <a:cubicBezTo>
                  <a:pt x="478326" y="288818"/>
                  <a:pt x="491920" y="302412"/>
                  <a:pt x="491920" y="319181"/>
                </a:cubicBezTo>
                <a:cubicBezTo>
                  <a:pt x="491920" y="335950"/>
                  <a:pt x="478326" y="349545"/>
                  <a:pt x="461556" y="349545"/>
                </a:cubicBezTo>
                <a:cubicBezTo>
                  <a:pt x="444787" y="349545"/>
                  <a:pt x="431192" y="335950"/>
                  <a:pt x="431192" y="319181"/>
                </a:cubicBezTo>
                <a:cubicBezTo>
                  <a:pt x="431192" y="302412"/>
                  <a:pt x="444787" y="288818"/>
                  <a:pt x="461556" y="288818"/>
                </a:cubicBezTo>
                <a:close/>
                <a:moveTo>
                  <a:pt x="389002" y="288818"/>
                </a:moveTo>
                <a:cubicBezTo>
                  <a:pt x="405771" y="288818"/>
                  <a:pt x="419365" y="302412"/>
                  <a:pt x="419365" y="319181"/>
                </a:cubicBezTo>
                <a:cubicBezTo>
                  <a:pt x="419365" y="335950"/>
                  <a:pt x="405771" y="349545"/>
                  <a:pt x="389002" y="349545"/>
                </a:cubicBezTo>
                <a:cubicBezTo>
                  <a:pt x="372232" y="349545"/>
                  <a:pt x="358638" y="335950"/>
                  <a:pt x="358638" y="319181"/>
                </a:cubicBezTo>
                <a:cubicBezTo>
                  <a:pt x="358638" y="302412"/>
                  <a:pt x="372232" y="288818"/>
                  <a:pt x="389002" y="288818"/>
                </a:cubicBezTo>
                <a:close/>
                <a:moveTo>
                  <a:pt x="316447" y="288818"/>
                </a:moveTo>
                <a:cubicBezTo>
                  <a:pt x="333216" y="288818"/>
                  <a:pt x="346810" y="302412"/>
                  <a:pt x="346810" y="319181"/>
                </a:cubicBezTo>
                <a:cubicBezTo>
                  <a:pt x="346810" y="335950"/>
                  <a:pt x="333216" y="349545"/>
                  <a:pt x="316447" y="349545"/>
                </a:cubicBezTo>
                <a:cubicBezTo>
                  <a:pt x="299677" y="349545"/>
                  <a:pt x="286084" y="335950"/>
                  <a:pt x="286084" y="319181"/>
                </a:cubicBezTo>
                <a:cubicBezTo>
                  <a:pt x="286084" y="302412"/>
                  <a:pt x="299677" y="288818"/>
                  <a:pt x="316447" y="288818"/>
                </a:cubicBezTo>
                <a:close/>
                <a:moveTo>
                  <a:pt x="243892" y="288818"/>
                </a:moveTo>
                <a:cubicBezTo>
                  <a:pt x="260662" y="288818"/>
                  <a:pt x="274256" y="302412"/>
                  <a:pt x="274256" y="319181"/>
                </a:cubicBezTo>
                <a:cubicBezTo>
                  <a:pt x="274256" y="335950"/>
                  <a:pt x="260662" y="349545"/>
                  <a:pt x="243892" y="349545"/>
                </a:cubicBezTo>
                <a:cubicBezTo>
                  <a:pt x="227123" y="349545"/>
                  <a:pt x="213529" y="335950"/>
                  <a:pt x="213529" y="319181"/>
                </a:cubicBezTo>
                <a:cubicBezTo>
                  <a:pt x="213529" y="302412"/>
                  <a:pt x="227123" y="288818"/>
                  <a:pt x="243892" y="288818"/>
                </a:cubicBezTo>
                <a:close/>
                <a:moveTo>
                  <a:pt x="171339" y="288818"/>
                </a:moveTo>
                <a:cubicBezTo>
                  <a:pt x="188107" y="288818"/>
                  <a:pt x="201701" y="302412"/>
                  <a:pt x="201701" y="319181"/>
                </a:cubicBezTo>
                <a:cubicBezTo>
                  <a:pt x="201701" y="335950"/>
                  <a:pt x="188107" y="349545"/>
                  <a:pt x="171339" y="349545"/>
                </a:cubicBezTo>
                <a:cubicBezTo>
                  <a:pt x="154691" y="349545"/>
                  <a:pt x="141096" y="335950"/>
                  <a:pt x="141096" y="319181"/>
                </a:cubicBezTo>
                <a:cubicBezTo>
                  <a:pt x="141096" y="302412"/>
                  <a:pt x="154691" y="288818"/>
                  <a:pt x="171339" y="288818"/>
                </a:cubicBezTo>
                <a:close/>
                <a:moveTo>
                  <a:pt x="98923" y="288818"/>
                </a:moveTo>
                <a:cubicBezTo>
                  <a:pt x="115682" y="288818"/>
                  <a:pt x="129276" y="302412"/>
                  <a:pt x="129276" y="319181"/>
                </a:cubicBezTo>
                <a:cubicBezTo>
                  <a:pt x="129276" y="335950"/>
                  <a:pt x="115682" y="349545"/>
                  <a:pt x="98923" y="349545"/>
                </a:cubicBezTo>
                <a:cubicBezTo>
                  <a:pt x="82149" y="349545"/>
                  <a:pt x="68554" y="335950"/>
                  <a:pt x="68554" y="319181"/>
                </a:cubicBezTo>
                <a:cubicBezTo>
                  <a:pt x="68554" y="302412"/>
                  <a:pt x="82149" y="288818"/>
                  <a:pt x="98923" y="288818"/>
                </a:cubicBezTo>
                <a:close/>
                <a:moveTo>
                  <a:pt x="26368" y="288818"/>
                </a:moveTo>
                <a:cubicBezTo>
                  <a:pt x="43131" y="288818"/>
                  <a:pt x="56725" y="302412"/>
                  <a:pt x="56725" y="319181"/>
                </a:cubicBezTo>
                <a:cubicBezTo>
                  <a:pt x="56725" y="335950"/>
                  <a:pt x="43131" y="349545"/>
                  <a:pt x="26368" y="349545"/>
                </a:cubicBezTo>
                <a:cubicBezTo>
                  <a:pt x="17983" y="349545"/>
                  <a:pt x="10391" y="346146"/>
                  <a:pt x="4896" y="340651"/>
                </a:cubicBezTo>
                <a:lnTo>
                  <a:pt x="0" y="328831"/>
                </a:lnTo>
                <a:lnTo>
                  <a:pt x="0" y="309532"/>
                </a:lnTo>
                <a:lnTo>
                  <a:pt x="4896" y="297711"/>
                </a:lnTo>
                <a:cubicBezTo>
                  <a:pt x="10391" y="292217"/>
                  <a:pt x="17983" y="288818"/>
                  <a:pt x="26368" y="288818"/>
                </a:cubicBezTo>
                <a:close/>
                <a:moveTo>
                  <a:pt x="1622429" y="208366"/>
                </a:moveTo>
                <a:cubicBezTo>
                  <a:pt x="1639199" y="208366"/>
                  <a:pt x="1652792" y="221960"/>
                  <a:pt x="1652792" y="238729"/>
                </a:cubicBezTo>
                <a:cubicBezTo>
                  <a:pt x="1652792" y="255499"/>
                  <a:pt x="1639199" y="269093"/>
                  <a:pt x="1622429" y="269093"/>
                </a:cubicBezTo>
                <a:cubicBezTo>
                  <a:pt x="1605659" y="269093"/>
                  <a:pt x="1592066" y="255499"/>
                  <a:pt x="1592066" y="238729"/>
                </a:cubicBezTo>
                <a:cubicBezTo>
                  <a:pt x="1592066" y="221960"/>
                  <a:pt x="1605659" y="208366"/>
                  <a:pt x="1622429" y="208366"/>
                </a:cubicBezTo>
                <a:close/>
                <a:moveTo>
                  <a:pt x="1549874" y="208366"/>
                </a:moveTo>
                <a:cubicBezTo>
                  <a:pt x="1566644" y="208366"/>
                  <a:pt x="1580238" y="221960"/>
                  <a:pt x="1580238" y="238729"/>
                </a:cubicBezTo>
                <a:cubicBezTo>
                  <a:pt x="1580238" y="255499"/>
                  <a:pt x="1566644" y="269093"/>
                  <a:pt x="1549874" y="269093"/>
                </a:cubicBezTo>
                <a:cubicBezTo>
                  <a:pt x="1533105" y="269093"/>
                  <a:pt x="1519511" y="255499"/>
                  <a:pt x="1519511" y="238729"/>
                </a:cubicBezTo>
                <a:cubicBezTo>
                  <a:pt x="1519511" y="221960"/>
                  <a:pt x="1533105" y="208366"/>
                  <a:pt x="1549874" y="208366"/>
                </a:cubicBezTo>
                <a:close/>
                <a:moveTo>
                  <a:pt x="1477320" y="208366"/>
                </a:moveTo>
                <a:cubicBezTo>
                  <a:pt x="1494089" y="208366"/>
                  <a:pt x="1507683" y="221960"/>
                  <a:pt x="1507683" y="238729"/>
                </a:cubicBezTo>
                <a:cubicBezTo>
                  <a:pt x="1507683" y="255499"/>
                  <a:pt x="1494089" y="269093"/>
                  <a:pt x="1477320" y="269093"/>
                </a:cubicBezTo>
                <a:cubicBezTo>
                  <a:pt x="1460550" y="269093"/>
                  <a:pt x="1446956" y="255499"/>
                  <a:pt x="1446956" y="238729"/>
                </a:cubicBezTo>
                <a:cubicBezTo>
                  <a:pt x="1446956" y="221960"/>
                  <a:pt x="1460550" y="208366"/>
                  <a:pt x="1477320" y="208366"/>
                </a:cubicBezTo>
                <a:close/>
                <a:moveTo>
                  <a:pt x="1404765" y="208366"/>
                </a:moveTo>
                <a:cubicBezTo>
                  <a:pt x="1421535" y="208366"/>
                  <a:pt x="1435129" y="221960"/>
                  <a:pt x="1435129" y="238729"/>
                </a:cubicBezTo>
                <a:cubicBezTo>
                  <a:pt x="1435129" y="255499"/>
                  <a:pt x="1421535" y="269093"/>
                  <a:pt x="1404765" y="269093"/>
                </a:cubicBezTo>
                <a:cubicBezTo>
                  <a:pt x="1387996" y="269093"/>
                  <a:pt x="1374402" y="255499"/>
                  <a:pt x="1374402" y="238729"/>
                </a:cubicBezTo>
                <a:cubicBezTo>
                  <a:pt x="1374402" y="221960"/>
                  <a:pt x="1387996" y="208366"/>
                  <a:pt x="1404765" y="208366"/>
                </a:cubicBezTo>
                <a:close/>
                <a:moveTo>
                  <a:pt x="1332211" y="208366"/>
                </a:moveTo>
                <a:cubicBezTo>
                  <a:pt x="1348980" y="208366"/>
                  <a:pt x="1362574" y="221960"/>
                  <a:pt x="1362574" y="238729"/>
                </a:cubicBezTo>
                <a:cubicBezTo>
                  <a:pt x="1362574" y="255499"/>
                  <a:pt x="1348980" y="269093"/>
                  <a:pt x="1332211" y="269093"/>
                </a:cubicBezTo>
                <a:cubicBezTo>
                  <a:pt x="1315441" y="269093"/>
                  <a:pt x="1301847" y="255499"/>
                  <a:pt x="1301847" y="238729"/>
                </a:cubicBezTo>
                <a:cubicBezTo>
                  <a:pt x="1301847" y="221960"/>
                  <a:pt x="1315441" y="208366"/>
                  <a:pt x="1332211" y="208366"/>
                </a:cubicBezTo>
                <a:close/>
                <a:moveTo>
                  <a:pt x="1259656" y="208366"/>
                </a:moveTo>
                <a:cubicBezTo>
                  <a:pt x="1276426" y="208366"/>
                  <a:pt x="1290020" y="221960"/>
                  <a:pt x="1290020" y="238729"/>
                </a:cubicBezTo>
                <a:cubicBezTo>
                  <a:pt x="1290020" y="255499"/>
                  <a:pt x="1276426" y="269093"/>
                  <a:pt x="1259656" y="269093"/>
                </a:cubicBezTo>
                <a:cubicBezTo>
                  <a:pt x="1242887" y="269093"/>
                  <a:pt x="1229293" y="255499"/>
                  <a:pt x="1229293" y="238729"/>
                </a:cubicBezTo>
                <a:cubicBezTo>
                  <a:pt x="1229293" y="221960"/>
                  <a:pt x="1242887" y="208366"/>
                  <a:pt x="1259656" y="208366"/>
                </a:cubicBezTo>
                <a:close/>
                <a:moveTo>
                  <a:pt x="1187102" y="208366"/>
                </a:moveTo>
                <a:cubicBezTo>
                  <a:pt x="1203871" y="208366"/>
                  <a:pt x="1217465" y="221960"/>
                  <a:pt x="1217465" y="238729"/>
                </a:cubicBezTo>
                <a:cubicBezTo>
                  <a:pt x="1217465" y="255499"/>
                  <a:pt x="1203871" y="269093"/>
                  <a:pt x="1187102" y="269093"/>
                </a:cubicBezTo>
                <a:cubicBezTo>
                  <a:pt x="1170332" y="269093"/>
                  <a:pt x="1156738" y="255499"/>
                  <a:pt x="1156738" y="238729"/>
                </a:cubicBezTo>
                <a:cubicBezTo>
                  <a:pt x="1156738" y="221960"/>
                  <a:pt x="1170332" y="208366"/>
                  <a:pt x="1187102" y="208366"/>
                </a:cubicBezTo>
                <a:close/>
                <a:moveTo>
                  <a:pt x="1114547" y="208366"/>
                </a:moveTo>
                <a:cubicBezTo>
                  <a:pt x="1131317" y="208366"/>
                  <a:pt x="1144911" y="221960"/>
                  <a:pt x="1144911" y="238729"/>
                </a:cubicBezTo>
                <a:cubicBezTo>
                  <a:pt x="1144911" y="255499"/>
                  <a:pt x="1131317" y="269093"/>
                  <a:pt x="1114547" y="269093"/>
                </a:cubicBezTo>
                <a:cubicBezTo>
                  <a:pt x="1097778" y="269093"/>
                  <a:pt x="1084184" y="255499"/>
                  <a:pt x="1084184" y="238729"/>
                </a:cubicBezTo>
                <a:cubicBezTo>
                  <a:pt x="1084184" y="221960"/>
                  <a:pt x="1097778" y="208366"/>
                  <a:pt x="1114547" y="208366"/>
                </a:cubicBezTo>
                <a:close/>
                <a:moveTo>
                  <a:pt x="1041993" y="208366"/>
                </a:moveTo>
                <a:cubicBezTo>
                  <a:pt x="1058762" y="208366"/>
                  <a:pt x="1072356" y="221960"/>
                  <a:pt x="1072356" y="238729"/>
                </a:cubicBezTo>
                <a:cubicBezTo>
                  <a:pt x="1072356" y="255499"/>
                  <a:pt x="1058762" y="269093"/>
                  <a:pt x="1041993" y="269093"/>
                </a:cubicBezTo>
                <a:cubicBezTo>
                  <a:pt x="1025223" y="269093"/>
                  <a:pt x="1011629" y="255499"/>
                  <a:pt x="1011629" y="238729"/>
                </a:cubicBezTo>
                <a:cubicBezTo>
                  <a:pt x="1011629" y="221960"/>
                  <a:pt x="1025223" y="208366"/>
                  <a:pt x="1041993" y="208366"/>
                </a:cubicBezTo>
                <a:close/>
                <a:moveTo>
                  <a:pt x="969438" y="208366"/>
                </a:moveTo>
                <a:cubicBezTo>
                  <a:pt x="986208" y="208366"/>
                  <a:pt x="999801" y="221960"/>
                  <a:pt x="999801" y="238729"/>
                </a:cubicBezTo>
                <a:cubicBezTo>
                  <a:pt x="999801" y="255499"/>
                  <a:pt x="986208" y="269093"/>
                  <a:pt x="969438" y="269093"/>
                </a:cubicBezTo>
                <a:cubicBezTo>
                  <a:pt x="952669" y="269093"/>
                  <a:pt x="939075" y="255499"/>
                  <a:pt x="939075" y="238729"/>
                </a:cubicBezTo>
                <a:cubicBezTo>
                  <a:pt x="939075" y="221960"/>
                  <a:pt x="952669" y="208366"/>
                  <a:pt x="969438" y="208366"/>
                </a:cubicBezTo>
                <a:close/>
                <a:moveTo>
                  <a:pt x="896883" y="208366"/>
                </a:moveTo>
                <a:cubicBezTo>
                  <a:pt x="913653" y="208366"/>
                  <a:pt x="927247" y="221960"/>
                  <a:pt x="927247" y="238729"/>
                </a:cubicBezTo>
                <a:cubicBezTo>
                  <a:pt x="927247" y="255499"/>
                  <a:pt x="913653" y="269093"/>
                  <a:pt x="896883" y="269093"/>
                </a:cubicBezTo>
                <a:cubicBezTo>
                  <a:pt x="880114" y="269093"/>
                  <a:pt x="866520" y="255499"/>
                  <a:pt x="866520" y="238729"/>
                </a:cubicBezTo>
                <a:cubicBezTo>
                  <a:pt x="866520" y="221960"/>
                  <a:pt x="880114" y="208366"/>
                  <a:pt x="896883" y="208366"/>
                </a:cubicBezTo>
                <a:close/>
                <a:moveTo>
                  <a:pt x="824329" y="208366"/>
                </a:moveTo>
                <a:cubicBezTo>
                  <a:pt x="841098" y="208366"/>
                  <a:pt x="854692" y="221960"/>
                  <a:pt x="854692" y="238729"/>
                </a:cubicBezTo>
                <a:cubicBezTo>
                  <a:pt x="854692" y="255499"/>
                  <a:pt x="841098" y="269093"/>
                  <a:pt x="824329" y="269093"/>
                </a:cubicBezTo>
                <a:cubicBezTo>
                  <a:pt x="807559" y="269093"/>
                  <a:pt x="793965" y="255499"/>
                  <a:pt x="793965" y="238729"/>
                </a:cubicBezTo>
                <a:cubicBezTo>
                  <a:pt x="793965" y="221960"/>
                  <a:pt x="807559" y="208366"/>
                  <a:pt x="824329" y="208366"/>
                </a:cubicBezTo>
                <a:close/>
                <a:moveTo>
                  <a:pt x="751774" y="208366"/>
                </a:moveTo>
                <a:cubicBezTo>
                  <a:pt x="768544" y="208366"/>
                  <a:pt x="782138" y="221960"/>
                  <a:pt x="782138" y="238729"/>
                </a:cubicBezTo>
                <a:cubicBezTo>
                  <a:pt x="782138" y="255499"/>
                  <a:pt x="768544" y="269093"/>
                  <a:pt x="751774" y="269093"/>
                </a:cubicBezTo>
                <a:cubicBezTo>
                  <a:pt x="735005" y="269093"/>
                  <a:pt x="721411" y="255499"/>
                  <a:pt x="721411" y="238729"/>
                </a:cubicBezTo>
                <a:cubicBezTo>
                  <a:pt x="721411" y="221960"/>
                  <a:pt x="735005" y="208366"/>
                  <a:pt x="751774" y="208366"/>
                </a:cubicBezTo>
                <a:close/>
                <a:moveTo>
                  <a:pt x="679220" y="208366"/>
                </a:moveTo>
                <a:cubicBezTo>
                  <a:pt x="695989" y="208366"/>
                  <a:pt x="709583" y="221960"/>
                  <a:pt x="709583" y="238729"/>
                </a:cubicBezTo>
                <a:cubicBezTo>
                  <a:pt x="709583" y="255499"/>
                  <a:pt x="695989" y="269093"/>
                  <a:pt x="679220" y="269093"/>
                </a:cubicBezTo>
                <a:cubicBezTo>
                  <a:pt x="662450" y="269093"/>
                  <a:pt x="648856" y="255499"/>
                  <a:pt x="648856" y="238729"/>
                </a:cubicBezTo>
                <a:cubicBezTo>
                  <a:pt x="648856" y="221960"/>
                  <a:pt x="662450" y="208366"/>
                  <a:pt x="679220" y="208366"/>
                </a:cubicBezTo>
                <a:close/>
                <a:moveTo>
                  <a:pt x="606665" y="208366"/>
                </a:moveTo>
                <a:cubicBezTo>
                  <a:pt x="623435" y="208366"/>
                  <a:pt x="637029" y="221960"/>
                  <a:pt x="637029" y="238729"/>
                </a:cubicBezTo>
                <a:cubicBezTo>
                  <a:pt x="637029" y="255499"/>
                  <a:pt x="623435" y="269093"/>
                  <a:pt x="606665" y="269093"/>
                </a:cubicBezTo>
                <a:cubicBezTo>
                  <a:pt x="589896" y="269093"/>
                  <a:pt x="576302" y="255499"/>
                  <a:pt x="576302" y="238729"/>
                </a:cubicBezTo>
                <a:cubicBezTo>
                  <a:pt x="576302" y="221960"/>
                  <a:pt x="589896" y="208366"/>
                  <a:pt x="606665" y="208366"/>
                </a:cubicBezTo>
                <a:close/>
                <a:moveTo>
                  <a:pt x="534111" y="208366"/>
                </a:moveTo>
                <a:cubicBezTo>
                  <a:pt x="550880" y="208366"/>
                  <a:pt x="564474" y="221960"/>
                  <a:pt x="564474" y="238729"/>
                </a:cubicBezTo>
                <a:cubicBezTo>
                  <a:pt x="564474" y="255499"/>
                  <a:pt x="550880" y="269093"/>
                  <a:pt x="534111" y="269093"/>
                </a:cubicBezTo>
                <a:cubicBezTo>
                  <a:pt x="517341" y="269093"/>
                  <a:pt x="503747" y="255499"/>
                  <a:pt x="503747" y="238729"/>
                </a:cubicBezTo>
                <a:cubicBezTo>
                  <a:pt x="503747" y="221960"/>
                  <a:pt x="517341" y="208366"/>
                  <a:pt x="534111" y="208366"/>
                </a:cubicBezTo>
                <a:close/>
                <a:moveTo>
                  <a:pt x="461556" y="208366"/>
                </a:moveTo>
                <a:cubicBezTo>
                  <a:pt x="478326" y="208366"/>
                  <a:pt x="491920" y="221960"/>
                  <a:pt x="491920" y="238729"/>
                </a:cubicBezTo>
                <a:cubicBezTo>
                  <a:pt x="491920" y="255499"/>
                  <a:pt x="478326" y="269093"/>
                  <a:pt x="461556" y="269093"/>
                </a:cubicBezTo>
                <a:cubicBezTo>
                  <a:pt x="444787" y="269093"/>
                  <a:pt x="431192" y="255499"/>
                  <a:pt x="431192" y="238729"/>
                </a:cubicBezTo>
                <a:cubicBezTo>
                  <a:pt x="431192" y="221960"/>
                  <a:pt x="444787" y="208366"/>
                  <a:pt x="461556" y="208366"/>
                </a:cubicBezTo>
                <a:close/>
                <a:moveTo>
                  <a:pt x="389002" y="208366"/>
                </a:moveTo>
                <a:cubicBezTo>
                  <a:pt x="405771" y="208366"/>
                  <a:pt x="419365" y="221960"/>
                  <a:pt x="419365" y="238729"/>
                </a:cubicBezTo>
                <a:cubicBezTo>
                  <a:pt x="419365" y="255499"/>
                  <a:pt x="405771" y="269093"/>
                  <a:pt x="389002" y="269093"/>
                </a:cubicBezTo>
                <a:cubicBezTo>
                  <a:pt x="372232" y="269093"/>
                  <a:pt x="358638" y="255499"/>
                  <a:pt x="358638" y="238729"/>
                </a:cubicBezTo>
                <a:cubicBezTo>
                  <a:pt x="358638" y="221960"/>
                  <a:pt x="372232" y="208366"/>
                  <a:pt x="389002" y="208366"/>
                </a:cubicBezTo>
                <a:close/>
                <a:moveTo>
                  <a:pt x="316447" y="208366"/>
                </a:moveTo>
                <a:cubicBezTo>
                  <a:pt x="333216" y="208366"/>
                  <a:pt x="346810" y="221960"/>
                  <a:pt x="346810" y="238729"/>
                </a:cubicBezTo>
                <a:cubicBezTo>
                  <a:pt x="346810" y="255499"/>
                  <a:pt x="333216" y="269093"/>
                  <a:pt x="316447" y="269093"/>
                </a:cubicBezTo>
                <a:cubicBezTo>
                  <a:pt x="299677" y="269093"/>
                  <a:pt x="286084" y="255499"/>
                  <a:pt x="286084" y="238729"/>
                </a:cubicBezTo>
                <a:cubicBezTo>
                  <a:pt x="286084" y="221960"/>
                  <a:pt x="299677" y="208366"/>
                  <a:pt x="316447" y="208366"/>
                </a:cubicBezTo>
                <a:close/>
                <a:moveTo>
                  <a:pt x="243892" y="208366"/>
                </a:moveTo>
                <a:cubicBezTo>
                  <a:pt x="260662" y="208366"/>
                  <a:pt x="274256" y="221960"/>
                  <a:pt x="274256" y="238729"/>
                </a:cubicBezTo>
                <a:cubicBezTo>
                  <a:pt x="274256" y="255499"/>
                  <a:pt x="260662" y="269093"/>
                  <a:pt x="243892" y="269093"/>
                </a:cubicBezTo>
                <a:cubicBezTo>
                  <a:pt x="227123" y="269093"/>
                  <a:pt x="213529" y="255499"/>
                  <a:pt x="213529" y="238729"/>
                </a:cubicBezTo>
                <a:cubicBezTo>
                  <a:pt x="213529" y="221960"/>
                  <a:pt x="227123" y="208366"/>
                  <a:pt x="243892" y="208366"/>
                </a:cubicBezTo>
                <a:close/>
                <a:moveTo>
                  <a:pt x="171339" y="208366"/>
                </a:moveTo>
                <a:cubicBezTo>
                  <a:pt x="188107" y="208366"/>
                  <a:pt x="201701" y="221960"/>
                  <a:pt x="201701" y="238729"/>
                </a:cubicBezTo>
                <a:cubicBezTo>
                  <a:pt x="201701" y="255499"/>
                  <a:pt x="188107" y="269093"/>
                  <a:pt x="171339" y="269093"/>
                </a:cubicBezTo>
                <a:cubicBezTo>
                  <a:pt x="154697" y="269093"/>
                  <a:pt x="141102" y="255499"/>
                  <a:pt x="141102" y="238729"/>
                </a:cubicBezTo>
                <a:cubicBezTo>
                  <a:pt x="141102" y="221960"/>
                  <a:pt x="154697" y="208366"/>
                  <a:pt x="171339" y="208366"/>
                </a:cubicBezTo>
                <a:close/>
                <a:moveTo>
                  <a:pt x="98929" y="208366"/>
                </a:moveTo>
                <a:cubicBezTo>
                  <a:pt x="115688" y="208366"/>
                  <a:pt x="129282" y="221960"/>
                  <a:pt x="129282" y="238729"/>
                </a:cubicBezTo>
                <a:cubicBezTo>
                  <a:pt x="129282" y="255499"/>
                  <a:pt x="115688" y="269093"/>
                  <a:pt x="98929" y="269093"/>
                </a:cubicBezTo>
                <a:cubicBezTo>
                  <a:pt x="82155" y="269093"/>
                  <a:pt x="68561" y="255499"/>
                  <a:pt x="68561" y="238729"/>
                </a:cubicBezTo>
                <a:cubicBezTo>
                  <a:pt x="68561" y="221960"/>
                  <a:pt x="82155" y="208366"/>
                  <a:pt x="98929" y="208366"/>
                </a:cubicBezTo>
                <a:close/>
                <a:moveTo>
                  <a:pt x="26375" y="208366"/>
                </a:moveTo>
                <a:cubicBezTo>
                  <a:pt x="43137" y="208366"/>
                  <a:pt x="56732" y="221960"/>
                  <a:pt x="56732" y="238729"/>
                </a:cubicBezTo>
                <a:cubicBezTo>
                  <a:pt x="56732" y="255499"/>
                  <a:pt x="43137" y="269093"/>
                  <a:pt x="26375" y="269093"/>
                </a:cubicBezTo>
                <a:cubicBezTo>
                  <a:pt x="17989" y="269093"/>
                  <a:pt x="10398" y="265695"/>
                  <a:pt x="4903" y="260200"/>
                </a:cubicBezTo>
                <a:lnTo>
                  <a:pt x="0" y="248364"/>
                </a:lnTo>
                <a:lnTo>
                  <a:pt x="0" y="229094"/>
                </a:lnTo>
                <a:lnTo>
                  <a:pt x="4903" y="217259"/>
                </a:lnTo>
                <a:cubicBezTo>
                  <a:pt x="10398" y="211765"/>
                  <a:pt x="17989" y="208366"/>
                  <a:pt x="26375" y="208366"/>
                </a:cubicBezTo>
                <a:close/>
                <a:moveTo>
                  <a:pt x="1622429" y="127914"/>
                </a:moveTo>
                <a:cubicBezTo>
                  <a:pt x="1630814" y="127914"/>
                  <a:pt x="1638404" y="131313"/>
                  <a:pt x="1643899" y="136808"/>
                </a:cubicBezTo>
                <a:lnTo>
                  <a:pt x="1648931" y="148957"/>
                </a:lnTo>
                <a:lnTo>
                  <a:pt x="1651011" y="162579"/>
                </a:lnTo>
                <a:lnTo>
                  <a:pt x="1643899" y="179748"/>
                </a:lnTo>
                <a:cubicBezTo>
                  <a:pt x="1638404" y="185243"/>
                  <a:pt x="1630814" y="188641"/>
                  <a:pt x="1622429" y="188641"/>
                </a:cubicBezTo>
                <a:cubicBezTo>
                  <a:pt x="1605659" y="188641"/>
                  <a:pt x="1592066" y="175047"/>
                  <a:pt x="1592066" y="158278"/>
                </a:cubicBezTo>
                <a:cubicBezTo>
                  <a:pt x="1592066" y="141508"/>
                  <a:pt x="1605659" y="127914"/>
                  <a:pt x="1622429" y="127914"/>
                </a:cubicBezTo>
                <a:close/>
                <a:moveTo>
                  <a:pt x="1549874" y="127914"/>
                </a:moveTo>
                <a:cubicBezTo>
                  <a:pt x="1566644" y="127914"/>
                  <a:pt x="1580238" y="141508"/>
                  <a:pt x="1580238" y="158278"/>
                </a:cubicBezTo>
                <a:cubicBezTo>
                  <a:pt x="1580238" y="175047"/>
                  <a:pt x="1566644" y="188641"/>
                  <a:pt x="1549874" y="188641"/>
                </a:cubicBezTo>
                <a:cubicBezTo>
                  <a:pt x="1533105" y="188641"/>
                  <a:pt x="1519511" y="175047"/>
                  <a:pt x="1519511" y="158278"/>
                </a:cubicBezTo>
                <a:cubicBezTo>
                  <a:pt x="1519511" y="141508"/>
                  <a:pt x="1533105" y="127914"/>
                  <a:pt x="1549874" y="127914"/>
                </a:cubicBezTo>
                <a:close/>
                <a:moveTo>
                  <a:pt x="1477320" y="127914"/>
                </a:moveTo>
                <a:cubicBezTo>
                  <a:pt x="1494089" y="127914"/>
                  <a:pt x="1507683" y="141508"/>
                  <a:pt x="1507683" y="158278"/>
                </a:cubicBezTo>
                <a:cubicBezTo>
                  <a:pt x="1507683" y="175047"/>
                  <a:pt x="1494089" y="188641"/>
                  <a:pt x="1477320" y="188641"/>
                </a:cubicBezTo>
                <a:cubicBezTo>
                  <a:pt x="1460550" y="188641"/>
                  <a:pt x="1446956" y="175047"/>
                  <a:pt x="1446956" y="158278"/>
                </a:cubicBezTo>
                <a:cubicBezTo>
                  <a:pt x="1446956" y="141508"/>
                  <a:pt x="1460550" y="127914"/>
                  <a:pt x="1477320" y="127914"/>
                </a:cubicBezTo>
                <a:close/>
                <a:moveTo>
                  <a:pt x="1404765" y="127914"/>
                </a:moveTo>
                <a:cubicBezTo>
                  <a:pt x="1421535" y="127914"/>
                  <a:pt x="1435129" y="141508"/>
                  <a:pt x="1435129" y="158278"/>
                </a:cubicBezTo>
                <a:cubicBezTo>
                  <a:pt x="1435129" y="175047"/>
                  <a:pt x="1421535" y="188641"/>
                  <a:pt x="1404765" y="188641"/>
                </a:cubicBezTo>
                <a:cubicBezTo>
                  <a:pt x="1387996" y="188641"/>
                  <a:pt x="1374402" y="175047"/>
                  <a:pt x="1374402" y="158278"/>
                </a:cubicBezTo>
                <a:cubicBezTo>
                  <a:pt x="1374402" y="141508"/>
                  <a:pt x="1387996" y="127914"/>
                  <a:pt x="1404765" y="127914"/>
                </a:cubicBezTo>
                <a:close/>
                <a:moveTo>
                  <a:pt x="1332211" y="127914"/>
                </a:moveTo>
                <a:cubicBezTo>
                  <a:pt x="1348980" y="127914"/>
                  <a:pt x="1362574" y="141508"/>
                  <a:pt x="1362574" y="158278"/>
                </a:cubicBezTo>
                <a:cubicBezTo>
                  <a:pt x="1362574" y="175047"/>
                  <a:pt x="1348980" y="188641"/>
                  <a:pt x="1332211" y="188641"/>
                </a:cubicBezTo>
                <a:cubicBezTo>
                  <a:pt x="1315441" y="188641"/>
                  <a:pt x="1301847" y="175047"/>
                  <a:pt x="1301847" y="158278"/>
                </a:cubicBezTo>
                <a:cubicBezTo>
                  <a:pt x="1301847" y="141508"/>
                  <a:pt x="1315441" y="127914"/>
                  <a:pt x="1332211" y="127914"/>
                </a:cubicBezTo>
                <a:close/>
                <a:moveTo>
                  <a:pt x="1259656" y="127914"/>
                </a:moveTo>
                <a:cubicBezTo>
                  <a:pt x="1276426" y="127914"/>
                  <a:pt x="1290020" y="141508"/>
                  <a:pt x="1290020" y="158278"/>
                </a:cubicBezTo>
                <a:cubicBezTo>
                  <a:pt x="1290020" y="175047"/>
                  <a:pt x="1276426" y="188641"/>
                  <a:pt x="1259656" y="188641"/>
                </a:cubicBezTo>
                <a:cubicBezTo>
                  <a:pt x="1242887" y="188641"/>
                  <a:pt x="1229293" y="175047"/>
                  <a:pt x="1229293" y="158278"/>
                </a:cubicBezTo>
                <a:cubicBezTo>
                  <a:pt x="1229293" y="141508"/>
                  <a:pt x="1242887" y="127914"/>
                  <a:pt x="1259656" y="127914"/>
                </a:cubicBezTo>
                <a:close/>
                <a:moveTo>
                  <a:pt x="1187102" y="127914"/>
                </a:moveTo>
                <a:cubicBezTo>
                  <a:pt x="1203871" y="127914"/>
                  <a:pt x="1217465" y="141508"/>
                  <a:pt x="1217465" y="158278"/>
                </a:cubicBezTo>
                <a:cubicBezTo>
                  <a:pt x="1217465" y="175047"/>
                  <a:pt x="1203871" y="188641"/>
                  <a:pt x="1187102" y="188641"/>
                </a:cubicBezTo>
                <a:cubicBezTo>
                  <a:pt x="1170332" y="188641"/>
                  <a:pt x="1156738" y="175047"/>
                  <a:pt x="1156738" y="158278"/>
                </a:cubicBezTo>
                <a:cubicBezTo>
                  <a:pt x="1156738" y="141508"/>
                  <a:pt x="1170332" y="127914"/>
                  <a:pt x="1187102" y="127914"/>
                </a:cubicBezTo>
                <a:close/>
                <a:moveTo>
                  <a:pt x="1114547" y="127914"/>
                </a:moveTo>
                <a:cubicBezTo>
                  <a:pt x="1131317" y="127914"/>
                  <a:pt x="1144911" y="141508"/>
                  <a:pt x="1144911" y="158278"/>
                </a:cubicBezTo>
                <a:cubicBezTo>
                  <a:pt x="1144911" y="175047"/>
                  <a:pt x="1131317" y="188641"/>
                  <a:pt x="1114547" y="188641"/>
                </a:cubicBezTo>
                <a:cubicBezTo>
                  <a:pt x="1097778" y="188641"/>
                  <a:pt x="1084184" y="175047"/>
                  <a:pt x="1084184" y="158278"/>
                </a:cubicBezTo>
                <a:cubicBezTo>
                  <a:pt x="1084184" y="141508"/>
                  <a:pt x="1097778" y="127914"/>
                  <a:pt x="1114547" y="127914"/>
                </a:cubicBezTo>
                <a:close/>
                <a:moveTo>
                  <a:pt x="1041993" y="127914"/>
                </a:moveTo>
                <a:cubicBezTo>
                  <a:pt x="1058762" y="127914"/>
                  <a:pt x="1072356" y="141508"/>
                  <a:pt x="1072356" y="158278"/>
                </a:cubicBezTo>
                <a:cubicBezTo>
                  <a:pt x="1072356" y="175047"/>
                  <a:pt x="1058762" y="188641"/>
                  <a:pt x="1041993" y="188641"/>
                </a:cubicBezTo>
                <a:cubicBezTo>
                  <a:pt x="1025223" y="188641"/>
                  <a:pt x="1011629" y="175047"/>
                  <a:pt x="1011629" y="158278"/>
                </a:cubicBezTo>
                <a:cubicBezTo>
                  <a:pt x="1011629" y="141508"/>
                  <a:pt x="1025223" y="127914"/>
                  <a:pt x="1041993" y="127914"/>
                </a:cubicBezTo>
                <a:close/>
                <a:moveTo>
                  <a:pt x="969438" y="127914"/>
                </a:moveTo>
                <a:cubicBezTo>
                  <a:pt x="986208" y="127914"/>
                  <a:pt x="999801" y="141508"/>
                  <a:pt x="999801" y="158278"/>
                </a:cubicBezTo>
                <a:cubicBezTo>
                  <a:pt x="999801" y="175047"/>
                  <a:pt x="986208" y="188641"/>
                  <a:pt x="969438" y="188641"/>
                </a:cubicBezTo>
                <a:cubicBezTo>
                  <a:pt x="952669" y="188641"/>
                  <a:pt x="939075" y="175047"/>
                  <a:pt x="939075" y="158278"/>
                </a:cubicBezTo>
                <a:cubicBezTo>
                  <a:pt x="939075" y="141508"/>
                  <a:pt x="952669" y="127914"/>
                  <a:pt x="969438" y="127914"/>
                </a:cubicBezTo>
                <a:close/>
                <a:moveTo>
                  <a:pt x="896883" y="127914"/>
                </a:moveTo>
                <a:cubicBezTo>
                  <a:pt x="913653" y="127914"/>
                  <a:pt x="927247" y="141508"/>
                  <a:pt x="927247" y="158278"/>
                </a:cubicBezTo>
                <a:cubicBezTo>
                  <a:pt x="927247" y="175047"/>
                  <a:pt x="913653" y="188641"/>
                  <a:pt x="896883" y="188641"/>
                </a:cubicBezTo>
                <a:cubicBezTo>
                  <a:pt x="880114" y="188641"/>
                  <a:pt x="866520" y="175047"/>
                  <a:pt x="866520" y="158278"/>
                </a:cubicBezTo>
                <a:cubicBezTo>
                  <a:pt x="866520" y="141508"/>
                  <a:pt x="880114" y="127914"/>
                  <a:pt x="896883" y="127914"/>
                </a:cubicBezTo>
                <a:close/>
                <a:moveTo>
                  <a:pt x="824329" y="127914"/>
                </a:moveTo>
                <a:cubicBezTo>
                  <a:pt x="841098" y="127914"/>
                  <a:pt x="854692" y="141508"/>
                  <a:pt x="854692" y="158278"/>
                </a:cubicBezTo>
                <a:cubicBezTo>
                  <a:pt x="854692" y="175047"/>
                  <a:pt x="841098" y="188641"/>
                  <a:pt x="824329" y="188641"/>
                </a:cubicBezTo>
                <a:cubicBezTo>
                  <a:pt x="807559" y="188641"/>
                  <a:pt x="793965" y="175047"/>
                  <a:pt x="793965" y="158278"/>
                </a:cubicBezTo>
                <a:cubicBezTo>
                  <a:pt x="793965" y="141508"/>
                  <a:pt x="807559" y="127914"/>
                  <a:pt x="824329" y="127914"/>
                </a:cubicBezTo>
                <a:close/>
                <a:moveTo>
                  <a:pt x="751774" y="127914"/>
                </a:moveTo>
                <a:cubicBezTo>
                  <a:pt x="768544" y="127914"/>
                  <a:pt x="782138" y="141508"/>
                  <a:pt x="782138" y="158278"/>
                </a:cubicBezTo>
                <a:cubicBezTo>
                  <a:pt x="782138" y="175047"/>
                  <a:pt x="768544" y="188641"/>
                  <a:pt x="751774" y="188641"/>
                </a:cubicBezTo>
                <a:cubicBezTo>
                  <a:pt x="735005" y="188641"/>
                  <a:pt x="721411" y="175047"/>
                  <a:pt x="721411" y="158278"/>
                </a:cubicBezTo>
                <a:cubicBezTo>
                  <a:pt x="721411" y="141508"/>
                  <a:pt x="735005" y="127914"/>
                  <a:pt x="751774" y="127914"/>
                </a:cubicBezTo>
                <a:close/>
                <a:moveTo>
                  <a:pt x="679220" y="127914"/>
                </a:moveTo>
                <a:cubicBezTo>
                  <a:pt x="695989" y="127914"/>
                  <a:pt x="709583" y="141508"/>
                  <a:pt x="709583" y="158278"/>
                </a:cubicBezTo>
                <a:cubicBezTo>
                  <a:pt x="709583" y="175047"/>
                  <a:pt x="695989" y="188641"/>
                  <a:pt x="679220" y="188641"/>
                </a:cubicBezTo>
                <a:cubicBezTo>
                  <a:pt x="662450" y="188641"/>
                  <a:pt x="648856" y="175047"/>
                  <a:pt x="648856" y="158278"/>
                </a:cubicBezTo>
                <a:cubicBezTo>
                  <a:pt x="648856" y="141508"/>
                  <a:pt x="662450" y="127914"/>
                  <a:pt x="679220" y="127914"/>
                </a:cubicBezTo>
                <a:close/>
                <a:moveTo>
                  <a:pt x="606665" y="127914"/>
                </a:moveTo>
                <a:cubicBezTo>
                  <a:pt x="623435" y="127914"/>
                  <a:pt x="637029" y="141508"/>
                  <a:pt x="637029" y="158278"/>
                </a:cubicBezTo>
                <a:cubicBezTo>
                  <a:pt x="637029" y="175047"/>
                  <a:pt x="623435" y="188641"/>
                  <a:pt x="606665" y="188641"/>
                </a:cubicBezTo>
                <a:cubicBezTo>
                  <a:pt x="589896" y="188641"/>
                  <a:pt x="576302" y="175047"/>
                  <a:pt x="576302" y="158278"/>
                </a:cubicBezTo>
                <a:cubicBezTo>
                  <a:pt x="576302" y="141508"/>
                  <a:pt x="589896" y="127914"/>
                  <a:pt x="606665" y="127914"/>
                </a:cubicBezTo>
                <a:close/>
                <a:moveTo>
                  <a:pt x="534111" y="127914"/>
                </a:moveTo>
                <a:cubicBezTo>
                  <a:pt x="550880" y="127914"/>
                  <a:pt x="564474" y="141508"/>
                  <a:pt x="564474" y="158278"/>
                </a:cubicBezTo>
                <a:cubicBezTo>
                  <a:pt x="564474" y="175047"/>
                  <a:pt x="550880" y="188641"/>
                  <a:pt x="534111" y="188641"/>
                </a:cubicBezTo>
                <a:cubicBezTo>
                  <a:pt x="517341" y="188641"/>
                  <a:pt x="503747" y="175047"/>
                  <a:pt x="503747" y="158278"/>
                </a:cubicBezTo>
                <a:cubicBezTo>
                  <a:pt x="503747" y="141508"/>
                  <a:pt x="517341" y="127914"/>
                  <a:pt x="534111" y="127914"/>
                </a:cubicBezTo>
                <a:close/>
                <a:moveTo>
                  <a:pt x="461556" y="127914"/>
                </a:moveTo>
                <a:cubicBezTo>
                  <a:pt x="478326" y="127914"/>
                  <a:pt x="491920" y="141508"/>
                  <a:pt x="491920" y="158278"/>
                </a:cubicBezTo>
                <a:cubicBezTo>
                  <a:pt x="491920" y="175047"/>
                  <a:pt x="478326" y="188641"/>
                  <a:pt x="461556" y="188641"/>
                </a:cubicBezTo>
                <a:cubicBezTo>
                  <a:pt x="444787" y="188641"/>
                  <a:pt x="431192" y="175047"/>
                  <a:pt x="431192" y="158278"/>
                </a:cubicBezTo>
                <a:cubicBezTo>
                  <a:pt x="431192" y="141508"/>
                  <a:pt x="444787" y="127914"/>
                  <a:pt x="461556" y="127914"/>
                </a:cubicBezTo>
                <a:close/>
                <a:moveTo>
                  <a:pt x="389002" y="127914"/>
                </a:moveTo>
                <a:cubicBezTo>
                  <a:pt x="405771" y="127914"/>
                  <a:pt x="419365" y="141508"/>
                  <a:pt x="419365" y="158278"/>
                </a:cubicBezTo>
                <a:cubicBezTo>
                  <a:pt x="419365" y="175047"/>
                  <a:pt x="405771" y="188641"/>
                  <a:pt x="389002" y="188641"/>
                </a:cubicBezTo>
                <a:cubicBezTo>
                  <a:pt x="372232" y="188641"/>
                  <a:pt x="358638" y="175047"/>
                  <a:pt x="358638" y="158278"/>
                </a:cubicBezTo>
                <a:cubicBezTo>
                  <a:pt x="358638" y="141508"/>
                  <a:pt x="372232" y="127914"/>
                  <a:pt x="389002" y="127914"/>
                </a:cubicBezTo>
                <a:close/>
                <a:moveTo>
                  <a:pt x="316447" y="127914"/>
                </a:moveTo>
                <a:cubicBezTo>
                  <a:pt x="333216" y="127914"/>
                  <a:pt x="346810" y="141508"/>
                  <a:pt x="346810" y="158278"/>
                </a:cubicBezTo>
                <a:cubicBezTo>
                  <a:pt x="346810" y="175047"/>
                  <a:pt x="333216" y="188641"/>
                  <a:pt x="316447" y="188641"/>
                </a:cubicBezTo>
                <a:cubicBezTo>
                  <a:pt x="299677" y="188641"/>
                  <a:pt x="286084" y="175047"/>
                  <a:pt x="286084" y="158278"/>
                </a:cubicBezTo>
                <a:cubicBezTo>
                  <a:pt x="286084" y="141508"/>
                  <a:pt x="299677" y="127914"/>
                  <a:pt x="316447" y="127914"/>
                </a:cubicBezTo>
                <a:close/>
                <a:moveTo>
                  <a:pt x="243892" y="127914"/>
                </a:moveTo>
                <a:cubicBezTo>
                  <a:pt x="260662" y="127914"/>
                  <a:pt x="274256" y="141508"/>
                  <a:pt x="274256" y="158278"/>
                </a:cubicBezTo>
                <a:cubicBezTo>
                  <a:pt x="274256" y="175047"/>
                  <a:pt x="260662" y="188641"/>
                  <a:pt x="243892" y="188641"/>
                </a:cubicBezTo>
                <a:cubicBezTo>
                  <a:pt x="227123" y="188641"/>
                  <a:pt x="213529" y="175047"/>
                  <a:pt x="213529" y="158278"/>
                </a:cubicBezTo>
                <a:cubicBezTo>
                  <a:pt x="213529" y="141508"/>
                  <a:pt x="227123" y="127914"/>
                  <a:pt x="243892" y="127914"/>
                </a:cubicBezTo>
                <a:close/>
                <a:moveTo>
                  <a:pt x="171339" y="127914"/>
                </a:moveTo>
                <a:cubicBezTo>
                  <a:pt x="188107" y="127914"/>
                  <a:pt x="201701" y="141508"/>
                  <a:pt x="201701" y="158278"/>
                </a:cubicBezTo>
                <a:cubicBezTo>
                  <a:pt x="201701" y="175047"/>
                  <a:pt x="188107" y="188641"/>
                  <a:pt x="171339" y="188641"/>
                </a:cubicBezTo>
                <a:cubicBezTo>
                  <a:pt x="154702" y="188641"/>
                  <a:pt x="141108" y="175047"/>
                  <a:pt x="141108" y="158278"/>
                </a:cubicBezTo>
                <a:cubicBezTo>
                  <a:pt x="141108" y="141508"/>
                  <a:pt x="154702" y="127914"/>
                  <a:pt x="171339" y="127914"/>
                </a:cubicBezTo>
                <a:close/>
                <a:moveTo>
                  <a:pt x="98936" y="127914"/>
                </a:moveTo>
                <a:cubicBezTo>
                  <a:pt x="115695" y="127914"/>
                  <a:pt x="129288" y="141508"/>
                  <a:pt x="129288" y="158278"/>
                </a:cubicBezTo>
                <a:cubicBezTo>
                  <a:pt x="129288" y="175047"/>
                  <a:pt x="115695" y="188641"/>
                  <a:pt x="98936" y="188641"/>
                </a:cubicBezTo>
                <a:cubicBezTo>
                  <a:pt x="82162" y="188641"/>
                  <a:pt x="68567" y="175047"/>
                  <a:pt x="68567" y="158278"/>
                </a:cubicBezTo>
                <a:cubicBezTo>
                  <a:pt x="68567" y="141508"/>
                  <a:pt x="82162" y="127914"/>
                  <a:pt x="98936" y="127914"/>
                </a:cubicBezTo>
                <a:close/>
                <a:moveTo>
                  <a:pt x="26381" y="127914"/>
                </a:moveTo>
                <a:cubicBezTo>
                  <a:pt x="43143" y="127914"/>
                  <a:pt x="56738" y="141508"/>
                  <a:pt x="56738" y="158278"/>
                </a:cubicBezTo>
                <a:cubicBezTo>
                  <a:pt x="56738" y="175047"/>
                  <a:pt x="43143" y="188641"/>
                  <a:pt x="26381" y="188641"/>
                </a:cubicBezTo>
                <a:cubicBezTo>
                  <a:pt x="17995" y="188641"/>
                  <a:pt x="10404" y="185243"/>
                  <a:pt x="4909" y="179748"/>
                </a:cubicBezTo>
                <a:lnTo>
                  <a:pt x="0" y="167898"/>
                </a:lnTo>
                <a:lnTo>
                  <a:pt x="0" y="148658"/>
                </a:lnTo>
                <a:lnTo>
                  <a:pt x="4909" y="136807"/>
                </a:lnTo>
                <a:cubicBezTo>
                  <a:pt x="10404" y="131313"/>
                  <a:pt x="17995" y="127914"/>
                  <a:pt x="26381" y="127914"/>
                </a:cubicBezTo>
                <a:close/>
                <a:moveTo>
                  <a:pt x="1622429" y="47462"/>
                </a:moveTo>
                <a:lnTo>
                  <a:pt x="1625821" y="48147"/>
                </a:lnTo>
                <a:lnTo>
                  <a:pt x="1639701" y="102127"/>
                </a:lnTo>
                <a:lnTo>
                  <a:pt x="1634248" y="105804"/>
                </a:lnTo>
                <a:cubicBezTo>
                  <a:pt x="1630615" y="107340"/>
                  <a:pt x="1626621" y="108189"/>
                  <a:pt x="1622429" y="108189"/>
                </a:cubicBezTo>
                <a:cubicBezTo>
                  <a:pt x="1605659" y="108189"/>
                  <a:pt x="1592066" y="94595"/>
                  <a:pt x="1592066" y="77826"/>
                </a:cubicBezTo>
                <a:cubicBezTo>
                  <a:pt x="1592066" y="61056"/>
                  <a:pt x="1605659" y="47462"/>
                  <a:pt x="1622429" y="47462"/>
                </a:cubicBezTo>
                <a:close/>
                <a:moveTo>
                  <a:pt x="1549874" y="47462"/>
                </a:moveTo>
                <a:cubicBezTo>
                  <a:pt x="1566644" y="47462"/>
                  <a:pt x="1580238" y="61056"/>
                  <a:pt x="1580238" y="77826"/>
                </a:cubicBezTo>
                <a:cubicBezTo>
                  <a:pt x="1580238" y="94595"/>
                  <a:pt x="1566644" y="108189"/>
                  <a:pt x="1549874" y="108189"/>
                </a:cubicBezTo>
                <a:cubicBezTo>
                  <a:pt x="1533105" y="108189"/>
                  <a:pt x="1519511" y="94595"/>
                  <a:pt x="1519511" y="77826"/>
                </a:cubicBezTo>
                <a:cubicBezTo>
                  <a:pt x="1519511" y="61056"/>
                  <a:pt x="1533105" y="47462"/>
                  <a:pt x="1549874" y="47462"/>
                </a:cubicBezTo>
                <a:close/>
                <a:moveTo>
                  <a:pt x="1477320" y="47462"/>
                </a:moveTo>
                <a:cubicBezTo>
                  <a:pt x="1494089" y="47462"/>
                  <a:pt x="1507683" y="61056"/>
                  <a:pt x="1507683" y="77826"/>
                </a:cubicBezTo>
                <a:cubicBezTo>
                  <a:pt x="1507683" y="94595"/>
                  <a:pt x="1494089" y="108189"/>
                  <a:pt x="1477320" y="108189"/>
                </a:cubicBezTo>
                <a:cubicBezTo>
                  <a:pt x="1460550" y="108189"/>
                  <a:pt x="1446956" y="94595"/>
                  <a:pt x="1446956" y="77826"/>
                </a:cubicBezTo>
                <a:cubicBezTo>
                  <a:pt x="1446956" y="61056"/>
                  <a:pt x="1460550" y="47462"/>
                  <a:pt x="1477320" y="47462"/>
                </a:cubicBezTo>
                <a:close/>
                <a:moveTo>
                  <a:pt x="1404765" y="47462"/>
                </a:moveTo>
                <a:cubicBezTo>
                  <a:pt x="1421535" y="47462"/>
                  <a:pt x="1435129" y="61056"/>
                  <a:pt x="1435129" y="77826"/>
                </a:cubicBezTo>
                <a:cubicBezTo>
                  <a:pt x="1435129" y="94595"/>
                  <a:pt x="1421535" y="108189"/>
                  <a:pt x="1404765" y="108189"/>
                </a:cubicBezTo>
                <a:cubicBezTo>
                  <a:pt x="1387996" y="108189"/>
                  <a:pt x="1374402" y="94595"/>
                  <a:pt x="1374402" y="77826"/>
                </a:cubicBezTo>
                <a:cubicBezTo>
                  <a:pt x="1374402" y="61056"/>
                  <a:pt x="1387996" y="47462"/>
                  <a:pt x="1404765" y="47462"/>
                </a:cubicBezTo>
                <a:close/>
                <a:moveTo>
                  <a:pt x="1332211" y="47462"/>
                </a:moveTo>
                <a:cubicBezTo>
                  <a:pt x="1348980" y="47462"/>
                  <a:pt x="1362574" y="61056"/>
                  <a:pt x="1362574" y="77826"/>
                </a:cubicBezTo>
                <a:cubicBezTo>
                  <a:pt x="1362574" y="94595"/>
                  <a:pt x="1348980" y="108189"/>
                  <a:pt x="1332211" y="108189"/>
                </a:cubicBezTo>
                <a:cubicBezTo>
                  <a:pt x="1315441" y="108189"/>
                  <a:pt x="1301847" y="94595"/>
                  <a:pt x="1301847" y="77826"/>
                </a:cubicBezTo>
                <a:cubicBezTo>
                  <a:pt x="1301847" y="61056"/>
                  <a:pt x="1315441" y="47462"/>
                  <a:pt x="1332211" y="47462"/>
                </a:cubicBezTo>
                <a:close/>
                <a:moveTo>
                  <a:pt x="1259656" y="47462"/>
                </a:moveTo>
                <a:cubicBezTo>
                  <a:pt x="1276426" y="47462"/>
                  <a:pt x="1290020" y="61056"/>
                  <a:pt x="1290020" y="77826"/>
                </a:cubicBezTo>
                <a:cubicBezTo>
                  <a:pt x="1290020" y="94595"/>
                  <a:pt x="1276426" y="108189"/>
                  <a:pt x="1259656" y="108189"/>
                </a:cubicBezTo>
                <a:cubicBezTo>
                  <a:pt x="1242887" y="108189"/>
                  <a:pt x="1229293" y="94595"/>
                  <a:pt x="1229293" y="77826"/>
                </a:cubicBezTo>
                <a:cubicBezTo>
                  <a:pt x="1229293" y="61056"/>
                  <a:pt x="1242887" y="47462"/>
                  <a:pt x="1259656" y="47462"/>
                </a:cubicBezTo>
                <a:close/>
                <a:moveTo>
                  <a:pt x="1187102" y="47462"/>
                </a:moveTo>
                <a:cubicBezTo>
                  <a:pt x="1203871" y="47462"/>
                  <a:pt x="1217465" y="61056"/>
                  <a:pt x="1217465" y="77826"/>
                </a:cubicBezTo>
                <a:cubicBezTo>
                  <a:pt x="1217465" y="94595"/>
                  <a:pt x="1203871" y="108189"/>
                  <a:pt x="1187102" y="108189"/>
                </a:cubicBezTo>
                <a:cubicBezTo>
                  <a:pt x="1170332" y="108189"/>
                  <a:pt x="1156738" y="94595"/>
                  <a:pt x="1156738" y="77826"/>
                </a:cubicBezTo>
                <a:cubicBezTo>
                  <a:pt x="1156738" y="61056"/>
                  <a:pt x="1170332" y="47462"/>
                  <a:pt x="1187102" y="47462"/>
                </a:cubicBezTo>
                <a:close/>
                <a:moveTo>
                  <a:pt x="1114547" y="47462"/>
                </a:moveTo>
                <a:cubicBezTo>
                  <a:pt x="1131317" y="47462"/>
                  <a:pt x="1144911" y="61056"/>
                  <a:pt x="1144911" y="77826"/>
                </a:cubicBezTo>
                <a:cubicBezTo>
                  <a:pt x="1144911" y="94595"/>
                  <a:pt x="1131317" y="108189"/>
                  <a:pt x="1114547" y="108189"/>
                </a:cubicBezTo>
                <a:cubicBezTo>
                  <a:pt x="1097778" y="108189"/>
                  <a:pt x="1084184" y="94595"/>
                  <a:pt x="1084184" y="77826"/>
                </a:cubicBezTo>
                <a:cubicBezTo>
                  <a:pt x="1084184" y="61056"/>
                  <a:pt x="1097778" y="47462"/>
                  <a:pt x="1114547" y="47462"/>
                </a:cubicBezTo>
                <a:close/>
                <a:moveTo>
                  <a:pt x="1041993" y="47462"/>
                </a:moveTo>
                <a:cubicBezTo>
                  <a:pt x="1058762" y="47462"/>
                  <a:pt x="1072356" y="61056"/>
                  <a:pt x="1072356" y="77826"/>
                </a:cubicBezTo>
                <a:cubicBezTo>
                  <a:pt x="1072356" y="94595"/>
                  <a:pt x="1058762" y="108189"/>
                  <a:pt x="1041993" y="108189"/>
                </a:cubicBezTo>
                <a:cubicBezTo>
                  <a:pt x="1025223" y="108189"/>
                  <a:pt x="1011629" y="94595"/>
                  <a:pt x="1011629" y="77826"/>
                </a:cubicBezTo>
                <a:cubicBezTo>
                  <a:pt x="1011629" y="61056"/>
                  <a:pt x="1025223" y="47462"/>
                  <a:pt x="1041993" y="47462"/>
                </a:cubicBezTo>
                <a:close/>
                <a:moveTo>
                  <a:pt x="969438" y="47462"/>
                </a:moveTo>
                <a:cubicBezTo>
                  <a:pt x="986208" y="47462"/>
                  <a:pt x="999801" y="61056"/>
                  <a:pt x="999801" y="77826"/>
                </a:cubicBezTo>
                <a:cubicBezTo>
                  <a:pt x="999801" y="94595"/>
                  <a:pt x="986208" y="108189"/>
                  <a:pt x="969438" y="108189"/>
                </a:cubicBezTo>
                <a:cubicBezTo>
                  <a:pt x="952669" y="108189"/>
                  <a:pt x="939075" y="94595"/>
                  <a:pt x="939075" y="77826"/>
                </a:cubicBezTo>
                <a:cubicBezTo>
                  <a:pt x="939075" y="61056"/>
                  <a:pt x="952669" y="47462"/>
                  <a:pt x="969438" y="47462"/>
                </a:cubicBezTo>
                <a:close/>
                <a:moveTo>
                  <a:pt x="896883" y="47462"/>
                </a:moveTo>
                <a:cubicBezTo>
                  <a:pt x="913653" y="47462"/>
                  <a:pt x="927247" y="61056"/>
                  <a:pt x="927247" y="77826"/>
                </a:cubicBezTo>
                <a:cubicBezTo>
                  <a:pt x="927247" y="94595"/>
                  <a:pt x="913653" y="108189"/>
                  <a:pt x="896883" y="108189"/>
                </a:cubicBezTo>
                <a:cubicBezTo>
                  <a:pt x="880114" y="108189"/>
                  <a:pt x="866520" y="94595"/>
                  <a:pt x="866520" y="77826"/>
                </a:cubicBezTo>
                <a:cubicBezTo>
                  <a:pt x="866520" y="61056"/>
                  <a:pt x="880114" y="47462"/>
                  <a:pt x="896883" y="47462"/>
                </a:cubicBezTo>
                <a:close/>
                <a:moveTo>
                  <a:pt x="824329" y="47462"/>
                </a:moveTo>
                <a:cubicBezTo>
                  <a:pt x="841098" y="47462"/>
                  <a:pt x="854692" y="61056"/>
                  <a:pt x="854692" y="77826"/>
                </a:cubicBezTo>
                <a:cubicBezTo>
                  <a:pt x="854692" y="94595"/>
                  <a:pt x="841098" y="108189"/>
                  <a:pt x="824329" y="108189"/>
                </a:cubicBezTo>
                <a:cubicBezTo>
                  <a:pt x="807559" y="108189"/>
                  <a:pt x="793965" y="94595"/>
                  <a:pt x="793965" y="77826"/>
                </a:cubicBezTo>
                <a:cubicBezTo>
                  <a:pt x="793965" y="61056"/>
                  <a:pt x="807559" y="47462"/>
                  <a:pt x="824329" y="47462"/>
                </a:cubicBezTo>
                <a:close/>
                <a:moveTo>
                  <a:pt x="751774" y="47462"/>
                </a:moveTo>
                <a:cubicBezTo>
                  <a:pt x="768544" y="47462"/>
                  <a:pt x="782138" y="61056"/>
                  <a:pt x="782138" y="77826"/>
                </a:cubicBezTo>
                <a:cubicBezTo>
                  <a:pt x="782138" y="94595"/>
                  <a:pt x="768544" y="108189"/>
                  <a:pt x="751774" y="108189"/>
                </a:cubicBezTo>
                <a:cubicBezTo>
                  <a:pt x="735005" y="108189"/>
                  <a:pt x="721411" y="94595"/>
                  <a:pt x="721411" y="77826"/>
                </a:cubicBezTo>
                <a:cubicBezTo>
                  <a:pt x="721411" y="61056"/>
                  <a:pt x="735005" y="47462"/>
                  <a:pt x="751774" y="47462"/>
                </a:cubicBezTo>
                <a:close/>
                <a:moveTo>
                  <a:pt x="679220" y="47462"/>
                </a:moveTo>
                <a:cubicBezTo>
                  <a:pt x="695989" y="47462"/>
                  <a:pt x="709583" y="61056"/>
                  <a:pt x="709583" y="77826"/>
                </a:cubicBezTo>
                <a:cubicBezTo>
                  <a:pt x="709583" y="94595"/>
                  <a:pt x="695989" y="108189"/>
                  <a:pt x="679220" y="108189"/>
                </a:cubicBezTo>
                <a:cubicBezTo>
                  <a:pt x="662450" y="108189"/>
                  <a:pt x="648856" y="94595"/>
                  <a:pt x="648856" y="77826"/>
                </a:cubicBezTo>
                <a:cubicBezTo>
                  <a:pt x="648856" y="61056"/>
                  <a:pt x="662450" y="47462"/>
                  <a:pt x="679220" y="47462"/>
                </a:cubicBezTo>
                <a:close/>
                <a:moveTo>
                  <a:pt x="606665" y="47462"/>
                </a:moveTo>
                <a:cubicBezTo>
                  <a:pt x="623435" y="47462"/>
                  <a:pt x="637029" y="61056"/>
                  <a:pt x="637029" y="77826"/>
                </a:cubicBezTo>
                <a:cubicBezTo>
                  <a:pt x="637029" y="94595"/>
                  <a:pt x="623435" y="108189"/>
                  <a:pt x="606665" y="108189"/>
                </a:cubicBezTo>
                <a:cubicBezTo>
                  <a:pt x="589896" y="108189"/>
                  <a:pt x="576302" y="94595"/>
                  <a:pt x="576302" y="77826"/>
                </a:cubicBezTo>
                <a:cubicBezTo>
                  <a:pt x="576302" y="61056"/>
                  <a:pt x="589896" y="47462"/>
                  <a:pt x="606665" y="47462"/>
                </a:cubicBezTo>
                <a:close/>
                <a:moveTo>
                  <a:pt x="534111" y="47462"/>
                </a:moveTo>
                <a:cubicBezTo>
                  <a:pt x="550880" y="47462"/>
                  <a:pt x="564474" y="61056"/>
                  <a:pt x="564474" y="77826"/>
                </a:cubicBezTo>
                <a:cubicBezTo>
                  <a:pt x="564474" y="94595"/>
                  <a:pt x="550880" y="108189"/>
                  <a:pt x="534111" y="108189"/>
                </a:cubicBezTo>
                <a:cubicBezTo>
                  <a:pt x="517341" y="108189"/>
                  <a:pt x="503747" y="94595"/>
                  <a:pt x="503747" y="77826"/>
                </a:cubicBezTo>
                <a:cubicBezTo>
                  <a:pt x="503747" y="61056"/>
                  <a:pt x="517341" y="47462"/>
                  <a:pt x="534111" y="47462"/>
                </a:cubicBezTo>
                <a:close/>
                <a:moveTo>
                  <a:pt x="461556" y="47462"/>
                </a:moveTo>
                <a:cubicBezTo>
                  <a:pt x="478326" y="47462"/>
                  <a:pt x="491920" y="61056"/>
                  <a:pt x="491920" y="77826"/>
                </a:cubicBezTo>
                <a:cubicBezTo>
                  <a:pt x="491920" y="94595"/>
                  <a:pt x="478326" y="108189"/>
                  <a:pt x="461556" y="108189"/>
                </a:cubicBezTo>
                <a:cubicBezTo>
                  <a:pt x="444787" y="108189"/>
                  <a:pt x="431192" y="94595"/>
                  <a:pt x="431192" y="77826"/>
                </a:cubicBezTo>
                <a:cubicBezTo>
                  <a:pt x="431192" y="61056"/>
                  <a:pt x="444787" y="47462"/>
                  <a:pt x="461556" y="47462"/>
                </a:cubicBezTo>
                <a:close/>
                <a:moveTo>
                  <a:pt x="389002" y="47462"/>
                </a:moveTo>
                <a:cubicBezTo>
                  <a:pt x="405771" y="47462"/>
                  <a:pt x="419365" y="61056"/>
                  <a:pt x="419365" y="77826"/>
                </a:cubicBezTo>
                <a:cubicBezTo>
                  <a:pt x="419365" y="94595"/>
                  <a:pt x="405771" y="108189"/>
                  <a:pt x="389002" y="108189"/>
                </a:cubicBezTo>
                <a:cubicBezTo>
                  <a:pt x="372232" y="108189"/>
                  <a:pt x="358638" y="94595"/>
                  <a:pt x="358638" y="77826"/>
                </a:cubicBezTo>
                <a:cubicBezTo>
                  <a:pt x="358638" y="61056"/>
                  <a:pt x="372232" y="47462"/>
                  <a:pt x="389002" y="47462"/>
                </a:cubicBezTo>
                <a:close/>
                <a:moveTo>
                  <a:pt x="316447" y="47462"/>
                </a:moveTo>
                <a:cubicBezTo>
                  <a:pt x="333216" y="47462"/>
                  <a:pt x="346810" y="61056"/>
                  <a:pt x="346810" y="77826"/>
                </a:cubicBezTo>
                <a:cubicBezTo>
                  <a:pt x="346810" y="94595"/>
                  <a:pt x="333216" y="108189"/>
                  <a:pt x="316447" y="108189"/>
                </a:cubicBezTo>
                <a:cubicBezTo>
                  <a:pt x="299677" y="108189"/>
                  <a:pt x="286084" y="94595"/>
                  <a:pt x="286084" y="77826"/>
                </a:cubicBezTo>
                <a:cubicBezTo>
                  <a:pt x="286084" y="61056"/>
                  <a:pt x="299677" y="47462"/>
                  <a:pt x="316447" y="47462"/>
                </a:cubicBezTo>
                <a:close/>
                <a:moveTo>
                  <a:pt x="243892" y="47462"/>
                </a:moveTo>
                <a:cubicBezTo>
                  <a:pt x="260662" y="47462"/>
                  <a:pt x="274256" y="61056"/>
                  <a:pt x="274256" y="77826"/>
                </a:cubicBezTo>
                <a:cubicBezTo>
                  <a:pt x="274256" y="94595"/>
                  <a:pt x="260662" y="108189"/>
                  <a:pt x="243892" y="108189"/>
                </a:cubicBezTo>
                <a:cubicBezTo>
                  <a:pt x="227123" y="108189"/>
                  <a:pt x="213529" y="94595"/>
                  <a:pt x="213529" y="77826"/>
                </a:cubicBezTo>
                <a:cubicBezTo>
                  <a:pt x="213529" y="61056"/>
                  <a:pt x="227123" y="47462"/>
                  <a:pt x="243892" y="47462"/>
                </a:cubicBezTo>
                <a:close/>
                <a:moveTo>
                  <a:pt x="171339" y="47462"/>
                </a:moveTo>
                <a:cubicBezTo>
                  <a:pt x="188107" y="47462"/>
                  <a:pt x="201701" y="61056"/>
                  <a:pt x="201701" y="77826"/>
                </a:cubicBezTo>
                <a:cubicBezTo>
                  <a:pt x="201701" y="94595"/>
                  <a:pt x="188107" y="108189"/>
                  <a:pt x="171339" y="108189"/>
                </a:cubicBezTo>
                <a:cubicBezTo>
                  <a:pt x="154708" y="108189"/>
                  <a:pt x="141113" y="94595"/>
                  <a:pt x="141113" y="77826"/>
                </a:cubicBezTo>
                <a:cubicBezTo>
                  <a:pt x="141113" y="61056"/>
                  <a:pt x="154708" y="47462"/>
                  <a:pt x="171339" y="47462"/>
                </a:cubicBezTo>
                <a:close/>
                <a:moveTo>
                  <a:pt x="98942" y="47462"/>
                </a:moveTo>
                <a:cubicBezTo>
                  <a:pt x="115700" y="47462"/>
                  <a:pt x="129294" y="61056"/>
                  <a:pt x="129294" y="77826"/>
                </a:cubicBezTo>
                <a:cubicBezTo>
                  <a:pt x="129294" y="94595"/>
                  <a:pt x="115700" y="108189"/>
                  <a:pt x="98942" y="108189"/>
                </a:cubicBezTo>
                <a:cubicBezTo>
                  <a:pt x="82168" y="108189"/>
                  <a:pt x="68573" y="94595"/>
                  <a:pt x="68573" y="77826"/>
                </a:cubicBezTo>
                <a:cubicBezTo>
                  <a:pt x="68573" y="61056"/>
                  <a:pt x="82168" y="47462"/>
                  <a:pt x="98942" y="47462"/>
                </a:cubicBezTo>
                <a:close/>
                <a:moveTo>
                  <a:pt x="26388" y="47462"/>
                </a:moveTo>
                <a:cubicBezTo>
                  <a:pt x="43149" y="47462"/>
                  <a:pt x="56744" y="61056"/>
                  <a:pt x="56744" y="77826"/>
                </a:cubicBezTo>
                <a:cubicBezTo>
                  <a:pt x="56744" y="94595"/>
                  <a:pt x="43149" y="108189"/>
                  <a:pt x="26388" y="108189"/>
                </a:cubicBezTo>
                <a:cubicBezTo>
                  <a:pt x="18002" y="108189"/>
                  <a:pt x="10410" y="104791"/>
                  <a:pt x="4916" y="99296"/>
                </a:cubicBezTo>
                <a:lnTo>
                  <a:pt x="0" y="87429"/>
                </a:lnTo>
                <a:lnTo>
                  <a:pt x="0" y="68222"/>
                </a:lnTo>
                <a:lnTo>
                  <a:pt x="4916" y="56355"/>
                </a:lnTo>
                <a:cubicBezTo>
                  <a:pt x="10410" y="50861"/>
                  <a:pt x="18002" y="47462"/>
                  <a:pt x="26388" y="47462"/>
                </a:cubicBezTo>
                <a:close/>
                <a:moveTo>
                  <a:pt x="1592868" y="0"/>
                </a:moveTo>
                <a:lnTo>
                  <a:pt x="1613441" y="0"/>
                </a:lnTo>
                <a:lnTo>
                  <a:pt x="1620472" y="27343"/>
                </a:lnTo>
                <a:lnTo>
                  <a:pt x="1610610" y="25352"/>
                </a:lnTo>
                <a:cubicBezTo>
                  <a:pt x="1605161" y="23047"/>
                  <a:pt x="1600525" y="19197"/>
                  <a:pt x="1597251" y="14351"/>
                </a:cubicBezTo>
                <a:close/>
                <a:moveTo>
                  <a:pt x="1520598" y="0"/>
                </a:moveTo>
                <a:lnTo>
                  <a:pt x="1579150" y="0"/>
                </a:lnTo>
                <a:lnTo>
                  <a:pt x="1571345" y="18844"/>
                </a:lnTo>
                <a:cubicBezTo>
                  <a:pt x="1565850" y="24339"/>
                  <a:pt x="1558259" y="27738"/>
                  <a:pt x="1549874" y="27738"/>
                </a:cubicBezTo>
                <a:cubicBezTo>
                  <a:pt x="1541490" y="27738"/>
                  <a:pt x="1533899" y="24339"/>
                  <a:pt x="1528404" y="18844"/>
                </a:cubicBezTo>
                <a:close/>
                <a:moveTo>
                  <a:pt x="1448044" y="0"/>
                </a:moveTo>
                <a:lnTo>
                  <a:pt x="1506596" y="0"/>
                </a:lnTo>
                <a:lnTo>
                  <a:pt x="1498790" y="18844"/>
                </a:lnTo>
                <a:cubicBezTo>
                  <a:pt x="1493295" y="24339"/>
                  <a:pt x="1485705" y="27738"/>
                  <a:pt x="1477320" y="27738"/>
                </a:cubicBezTo>
                <a:cubicBezTo>
                  <a:pt x="1468935" y="27738"/>
                  <a:pt x="1461344" y="24339"/>
                  <a:pt x="1455850" y="18844"/>
                </a:cubicBezTo>
                <a:close/>
                <a:moveTo>
                  <a:pt x="1375489" y="0"/>
                </a:moveTo>
                <a:lnTo>
                  <a:pt x="1434041" y="0"/>
                </a:lnTo>
                <a:lnTo>
                  <a:pt x="1426236" y="18844"/>
                </a:lnTo>
                <a:cubicBezTo>
                  <a:pt x="1420741" y="24339"/>
                  <a:pt x="1413150" y="27738"/>
                  <a:pt x="1404765" y="27738"/>
                </a:cubicBezTo>
                <a:cubicBezTo>
                  <a:pt x="1396381" y="27738"/>
                  <a:pt x="1388790" y="24339"/>
                  <a:pt x="1383295" y="18844"/>
                </a:cubicBezTo>
                <a:close/>
                <a:moveTo>
                  <a:pt x="1302935" y="0"/>
                </a:moveTo>
                <a:lnTo>
                  <a:pt x="1361486" y="0"/>
                </a:lnTo>
                <a:lnTo>
                  <a:pt x="1353681" y="18844"/>
                </a:lnTo>
                <a:cubicBezTo>
                  <a:pt x="1348186" y="24339"/>
                  <a:pt x="1340596" y="27738"/>
                  <a:pt x="1332211" y="27738"/>
                </a:cubicBezTo>
                <a:cubicBezTo>
                  <a:pt x="1323826" y="27738"/>
                  <a:pt x="1316235" y="24339"/>
                  <a:pt x="1310740" y="18844"/>
                </a:cubicBezTo>
                <a:close/>
                <a:moveTo>
                  <a:pt x="1230380" y="0"/>
                </a:moveTo>
                <a:lnTo>
                  <a:pt x="1288932" y="0"/>
                </a:lnTo>
                <a:lnTo>
                  <a:pt x="1281126" y="18844"/>
                </a:lnTo>
                <a:cubicBezTo>
                  <a:pt x="1275632" y="24339"/>
                  <a:pt x="1268041" y="27738"/>
                  <a:pt x="1259656" y="27738"/>
                </a:cubicBezTo>
                <a:cubicBezTo>
                  <a:pt x="1251271" y="27738"/>
                  <a:pt x="1243680" y="24339"/>
                  <a:pt x="1238186" y="18844"/>
                </a:cubicBezTo>
                <a:close/>
                <a:moveTo>
                  <a:pt x="1157826" y="0"/>
                </a:moveTo>
                <a:lnTo>
                  <a:pt x="1216377" y="0"/>
                </a:lnTo>
                <a:lnTo>
                  <a:pt x="1208572" y="18844"/>
                </a:lnTo>
                <a:cubicBezTo>
                  <a:pt x="1203077" y="24339"/>
                  <a:pt x="1195486" y="27738"/>
                  <a:pt x="1187102" y="27738"/>
                </a:cubicBezTo>
                <a:cubicBezTo>
                  <a:pt x="1178717" y="27738"/>
                  <a:pt x="1171126" y="24339"/>
                  <a:pt x="1165631" y="18844"/>
                </a:cubicBezTo>
                <a:close/>
                <a:moveTo>
                  <a:pt x="1085271" y="0"/>
                </a:moveTo>
                <a:lnTo>
                  <a:pt x="1143823" y="0"/>
                </a:lnTo>
                <a:lnTo>
                  <a:pt x="1136017" y="18844"/>
                </a:lnTo>
                <a:cubicBezTo>
                  <a:pt x="1130523" y="24339"/>
                  <a:pt x="1122932" y="27738"/>
                  <a:pt x="1114547" y="27738"/>
                </a:cubicBezTo>
                <a:cubicBezTo>
                  <a:pt x="1106162" y="27738"/>
                  <a:pt x="1098571" y="24339"/>
                  <a:pt x="1093077" y="18844"/>
                </a:cubicBezTo>
                <a:close/>
                <a:moveTo>
                  <a:pt x="1012717" y="0"/>
                </a:moveTo>
                <a:lnTo>
                  <a:pt x="1071268" y="0"/>
                </a:lnTo>
                <a:lnTo>
                  <a:pt x="1063463" y="18844"/>
                </a:lnTo>
                <a:cubicBezTo>
                  <a:pt x="1057968" y="24339"/>
                  <a:pt x="1050377" y="27738"/>
                  <a:pt x="1041993" y="27738"/>
                </a:cubicBezTo>
                <a:cubicBezTo>
                  <a:pt x="1033608" y="27738"/>
                  <a:pt x="1026017" y="24339"/>
                  <a:pt x="1020522" y="18844"/>
                </a:cubicBezTo>
                <a:close/>
                <a:moveTo>
                  <a:pt x="940162" y="0"/>
                </a:moveTo>
                <a:lnTo>
                  <a:pt x="998714" y="0"/>
                </a:lnTo>
                <a:lnTo>
                  <a:pt x="990908" y="18844"/>
                </a:lnTo>
                <a:cubicBezTo>
                  <a:pt x="985414" y="24339"/>
                  <a:pt x="977823" y="27738"/>
                  <a:pt x="969438" y="27738"/>
                </a:cubicBezTo>
                <a:cubicBezTo>
                  <a:pt x="961053" y="27738"/>
                  <a:pt x="953462" y="24339"/>
                  <a:pt x="947968" y="18844"/>
                </a:cubicBezTo>
                <a:close/>
                <a:moveTo>
                  <a:pt x="867607" y="0"/>
                </a:moveTo>
                <a:lnTo>
                  <a:pt x="926159" y="0"/>
                </a:lnTo>
                <a:lnTo>
                  <a:pt x="918354" y="18844"/>
                </a:lnTo>
                <a:cubicBezTo>
                  <a:pt x="912859" y="24339"/>
                  <a:pt x="905268" y="27738"/>
                  <a:pt x="896883" y="27738"/>
                </a:cubicBezTo>
                <a:cubicBezTo>
                  <a:pt x="888499" y="27738"/>
                  <a:pt x="880908" y="24339"/>
                  <a:pt x="875413" y="18844"/>
                </a:cubicBezTo>
                <a:close/>
                <a:moveTo>
                  <a:pt x="795053" y="0"/>
                </a:moveTo>
                <a:lnTo>
                  <a:pt x="853605" y="0"/>
                </a:lnTo>
                <a:lnTo>
                  <a:pt x="845799" y="18844"/>
                </a:lnTo>
                <a:cubicBezTo>
                  <a:pt x="840304" y="24339"/>
                  <a:pt x="832714" y="27738"/>
                  <a:pt x="824329" y="27738"/>
                </a:cubicBezTo>
                <a:cubicBezTo>
                  <a:pt x="815944" y="27738"/>
                  <a:pt x="808353" y="24339"/>
                  <a:pt x="802858" y="18844"/>
                </a:cubicBezTo>
                <a:close/>
                <a:moveTo>
                  <a:pt x="722498" y="0"/>
                </a:moveTo>
                <a:lnTo>
                  <a:pt x="781050" y="0"/>
                </a:lnTo>
                <a:lnTo>
                  <a:pt x="773245" y="18844"/>
                </a:lnTo>
                <a:cubicBezTo>
                  <a:pt x="767750" y="24339"/>
                  <a:pt x="760159" y="27738"/>
                  <a:pt x="751774" y="27738"/>
                </a:cubicBezTo>
                <a:cubicBezTo>
                  <a:pt x="743390" y="27738"/>
                  <a:pt x="735799" y="24339"/>
                  <a:pt x="730304" y="18844"/>
                </a:cubicBezTo>
                <a:close/>
                <a:moveTo>
                  <a:pt x="649944" y="0"/>
                </a:moveTo>
                <a:lnTo>
                  <a:pt x="708496" y="0"/>
                </a:lnTo>
                <a:lnTo>
                  <a:pt x="700690" y="18844"/>
                </a:lnTo>
                <a:cubicBezTo>
                  <a:pt x="695195" y="24339"/>
                  <a:pt x="687604" y="27738"/>
                  <a:pt x="679220" y="27738"/>
                </a:cubicBezTo>
                <a:cubicBezTo>
                  <a:pt x="670835" y="27738"/>
                  <a:pt x="663244" y="24339"/>
                  <a:pt x="657749" y="18844"/>
                </a:cubicBezTo>
                <a:close/>
                <a:moveTo>
                  <a:pt x="577389" y="0"/>
                </a:moveTo>
                <a:lnTo>
                  <a:pt x="635941" y="0"/>
                </a:lnTo>
                <a:lnTo>
                  <a:pt x="628135" y="18844"/>
                </a:lnTo>
                <a:cubicBezTo>
                  <a:pt x="622641" y="24339"/>
                  <a:pt x="615050" y="27738"/>
                  <a:pt x="606665" y="27738"/>
                </a:cubicBezTo>
                <a:cubicBezTo>
                  <a:pt x="598280" y="27738"/>
                  <a:pt x="590690" y="24339"/>
                  <a:pt x="585195" y="18844"/>
                </a:cubicBezTo>
                <a:close/>
                <a:moveTo>
                  <a:pt x="504835" y="0"/>
                </a:moveTo>
                <a:lnTo>
                  <a:pt x="563386" y="0"/>
                </a:lnTo>
                <a:lnTo>
                  <a:pt x="555581" y="18844"/>
                </a:lnTo>
                <a:cubicBezTo>
                  <a:pt x="550086" y="24339"/>
                  <a:pt x="542495" y="27738"/>
                  <a:pt x="534111" y="27738"/>
                </a:cubicBezTo>
                <a:cubicBezTo>
                  <a:pt x="525726" y="27738"/>
                  <a:pt x="518135" y="24339"/>
                  <a:pt x="512640" y="18844"/>
                </a:cubicBezTo>
                <a:close/>
                <a:moveTo>
                  <a:pt x="432280" y="0"/>
                </a:moveTo>
                <a:lnTo>
                  <a:pt x="490832" y="0"/>
                </a:lnTo>
                <a:lnTo>
                  <a:pt x="483026" y="18844"/>
                </a:lnTo>
                <a:cubicBezTo>
                  <a:pt x="477532" y="24339"/>
                  <a:pt x="469941" y="27738"/>
                  <a:pt x="461556" y="27738"/>
                </a:cubicBezTo>
                <a:cubicBezTo>
                  <a:pt x="453171" y="27738"/>
                  <a:pt x="445580" y="24339"/>
                  <a:pt x="440086" y="18844"/>
                </a:cubicBezTo>
                <a:close/>
                <a:moveTo>
                  <a:pt x="359726" y="0"/>
                </a:moveTo>
                <a:lnTo>
                  <a:pt x="418277" y="0"/>
                </a:lnTo>
                <a:lnTo>
                  <a:pt x="410472" y="18844"/>
                </a:lnTo>
                <a:cubicBezTo>
                  <a:pt x="404977" y="24339"/>
                  <a:pt x="397386" y="27738"/>
                  <a:pt x="389002" y="27738"/>
                </a:cubicBezTo>
                <a:cubicBezTo>
                  <a:pt x="380617" y="27738"/>
                  <a:pt x="373026" y="24339"/>
                  <a:pt x="367531" y="18844"/>
                </a:cubicBezTo>
                <a:close/>
                <a:moveTo>
                  <a:pt x="287171" y="0"/>
                </a:moveTo>
                <a:lnTo>
                  <a:pt x="345723" y="0"/>
                </a:lnTo>
                <a:lnTo>
                  <a:pt x="337917" y="18844"/>
                </a:lnTo>
                <a:cubicBezTo>
                  <a:pt x="332423" y="24339"/>
                  <a:pt x="324832" y="27738"/>
                  <a:pt x="316447" y="27738"/>
                </a:cubicBezTo>
                <a:cubicBezTo>
                  <a:pt x="308062" y="27738"/>
                  <a:pt x="300471" y="24339"/>
                  <a:pt x="294977" y="18844"/>
                </a:cubicBezTo>
                <a:close/>
                <a:moveTo>
                  <a:pt x="214617" y="0"/>
                </a:moveTo>
                <a:lnTo>
                  <a:pt x="273168" y="0"/>
                </a:lnTo>
                <a:lnTo>
                  <a:pt x="265363" y="18844"/>
                </a:lnTo>
                <a:cubicBezTo>
                  <a:pt x="259868" y="24339"/>
                  <a:pt x="252277" y="27738"/>
                  <a:pt x="243892" y="27738"/>
                </a:cubicBezTo>
                <a:cubicBezTo>
                  <a:pt x="235508" y="27738"/>
                  <a:pt x="227917" y="24339"/>
                  <a:pt x="222422" y="18844"/>
                </a:cubicBezTo>
                <a:close/>
                <a:moveTo>
                  <a:pt x="142204" y="0"/>
                </a:moveTo>
                <a:lnTo>
                  <a:pt x="200614" y="0"/>
                </a:lnTo>
                <a:lnTo>
                  <a:pt x="192808" y="18844"/>
                </a:lnTo>
                <a:cubicBezTo>
                  <a:pt x="187314" y="24339"/>
                  <a:pt x="179723" y="27738"/>
                  <a:pt x="171339" y="27738"/>
                </a:cubicBezTo>
                <a:cubicBezTo>
                  <a:pt x="163026" y="27738"/>
                  <a:pt x="155471" y="24339"/>
                  <a:pt x="149994" y="18844"/>
                </a:cubicBezTo>
                <a:close/>
                <a:moveTo>
                  <a:pt x="69668" y="0"/>
                </a:moveTo>
                <a:lnTo>
                  <a:pt x="128212" y="0"/>
                </a:lnTo>
                <a:lnTo>
                  <a:pt x="120408" y="18844"/>
                </a:lnTo>
                <a:cubicBezTo>
                  <a:pt x="114915" y="24339"/>
                  <a:pt x="107328" y="27738"/>
                  <a:pt x="98949" y="27738"/>
                </a:cubicBezTo>
                <a:cubicBezTo>
                  <a:pt x="90562" y="27738"/>
                  <a:pt x="82969" y="24339"/>
                  <a:pt x="77474" y="18844"/>
                </a:cubicBezTo>
                <a:close/>
                <a:moveTo>
                  <a:pt x="0" y="0"/>
                </a:moveTo>
                <a:lnTo>
                  <a:pt x="55662" y="0"/>
                </a:lnTo>
                <a:lnTo>
                  <a:pt x="47858" y="18844"/>
                </a:lnTo>
                <a:cubicBezTo>
                  <a:pt x="42364" y="24339"/>
                  <a:pt x="34775" y="27738"/>
                  <a:pt x="26394" y="27738"/>
                </a:cubicBezTo>
                <a:cubicBezTo>
                  <a:pt x="18009" y="27738"/>
                  <a:pt x="10417" y="24339"/>
                  <a:pt x="4922" y="18844"/>
                </a:cubicBezTo>
                <a:lnTo>
                  <a:pt x="0" y="6962"/>
                </a:lnTo>
                <a:close/>
              </a:path>
            </a:pathLst>
          </a:custGeom>
          <a:solidFill>
            <a:schemeClr val="accent1">
              <a:alpha val="60000"/>
            </a:schemeClr>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3" name="Google Shape;548;p21">
            <a:extLst>
              <a:ext uri="{FF2B5EF4-FFF2-40B4-BE49-F238E27FC236}">
                <a16:creationId xmlns:a16="http://schemas.microsoft.com/office/drawing/2014/main" id="{BECEA32D-35D9-654F-9A69-E9EDEBA93E26}"/>
              </a:ext>
            </a:extLst>
          </p:cNvPr>
          <p:cNvSpPr/>
          <p:nvPr userDrawn="1"/>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sp>
        <p:nvSpPr>
          <p:cNvPr id="4" name="Google Shape;549;p21">
            <a:extLst>
              <a:ext uri="{FF2B5EF4-FFF2-40B4-BE49-F238E27FC236}">
                <a16:creationId xmlns:a16="http://schemas.microsoft.com/office/drawing/2014/main" id="{F2227A45-412C-584D-84F9-770D08D9D9D9}"/>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mn-lt"/>
                <a:ea typeface="Calibri"/>
                <a:cs typeface="Calibri"/>
                <a:sym typeface="Calibri"/>
              </a:rPr>
              <a:t>‹#›</a:t>
            </a:fld>
            <a:endParaRPr sz="700">
              <a:solidFill>
                <a:schemeClr val="dk1"/>
              </a:solidFill>
              <a:latin typeface="+mn-lt"/>
              <a:ea typeface="Calibri"/>
              <a:cs typeface="Calibri"/>
              <a:sym typeface="Calibri"/>
            </a:endParaRPr>
          </a:p>
        </p:txBody>
      </p:sp>
      <p:sp>
        <p:nvSpPr>
          <p:cNvPr id="5" name="Google Shape;556;p21">
            <a:extLst>
              <a:ext uri="{FF2B5EF4-FFF2-40B4-BE49-F238E27FC236}">
                <a16:creationId xmlns:a16="http://schemas.microsoft.com/office/drawing/2014/main" id="{192AF619-B7F2-4242-969D-22C4C43DAEE9}"/>
              </a:ext>
            </a:extLst>
          </p:cNvPr>
          <p:cNvSpPr/>
          <p:nvPr userDrawn="1"/>
        </p:nvSpPr>
        <p:spPr>
          <a:xfrm rot="5400000" flipH="1">
            <a:off x="8245407" y="-63326"/>
            <a:ext cx="843246" cy="953938"/>
          </a:xfrm>
          <a:custGeom>
            <a:avLst/>
            <a:gdLst/>
            <a:ahLst/>
            <a:cxnLst/>
            <a:rect l="l" t="t" r="r" b="b"/>
            <a:pathLst>
              <a:path w="843246" h="953938" extrusionOk="0">
                <a:moveTo>
                  <a:pt x="843246" y="953827"/>
                </a:moveTo>
                <a:lnTo>
                  <a:pt x="843246" y="756569"/>
                </a:lnTo>
                <a:lnTo>
                  <a:pt x="842143" y="756680"/>
                </a:lnTo>
                <a:cubicBezTo>
                  <a:pt x="485983" y="756680"/>
                  <a:pt x="197258" y="467955"/>
                  <a:pt x="197258" y="111795"/>
                </a:cubicBezTo>
                <a:lnTo>
                  <a:pt x="214160" y="0"/>
                </a:lnTo>
                <a:lnTo>
                  <a:pt x="11270" y="0"/>
                </a:lnTo>
                <a:lnTo>
                  <a:pt x="0" y="111795"/>
                </a:lnTo>
                <a:cubicBezTo>
                  <a:pt x="0" y="576898"/>
                  <a:pt x="377040" y="953938"/>
                  <a:pt x="842143" y="953938"/>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grpSp>
        <p:nvGrpSpPr>
          <p:cNvPr id="6" name="Group 5">
            <a:extLst>
              <a:ext uri="{FF2B5EF4-FFF2-40B4-BE49-F238E27FC236}">
                <a16:creationId xmlns:a16="http://schemas.microsoft.com/office/drawing/2014/main" id="{6D220217-AE62-FC47-8AAE-A2D29BF8ADE0}"/>
              </a:ext>
            </a:extLst>
          </p:cNvPr>
          <p:cNvGrpSpPr/>
          <p:nvPr userDrawn="1"/>
        </p:nvGrpSpPr>
        <p:grpSpPr>
          <a:xfrm>
            <a:off x="0" y="5111100"/>
            <a:ext cx="9134675" cy="32400"/>
            <a:chOff x="0" y="5111100"/>
            <a:chExt cx="9134675" cy="32400"/>
          </a:xfrm>
        </p:grpSpPr>
        <p:sp>
          <p:nvSpPr>
            <p:cNvPr id="7" name="Google Shape;455;p14">
              <a:extLst>
                <a:ext uri="{FF2B5EF4-FFF2-40B4-BE49-F238E27FC236}">
                  <a16:creationId xmlns:a16="http://schemas.microsoft.com/office/drawing/2014/main" id="{BD8356CF-FE70-094F-BF31-BD002BEEB907}"/>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6;p14">
              <a:extLst>
                <a:ext uri="{FF2B5EF4-FFF2-40B4-BE49-F238E27FC236}">
                  <a16:creationId xmlns:a16="http://schemas.microsoft.com/office/drawing/2014/main" id="{48C05AC3-43FE-DC43-B556-38B1C0AD2C8C}"/>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7;p14">
              <a:extLst>
                <a:ext uri="{FF2B5EF4-FFF2-40B4-BE49-F238E27FC236}">
                  <a16:creationId xmlns:a16="http://schemas.microsoft.com/office/drawing/2014/main" id="{2BB5FC4D-9DDC-2340-900F-5429FB882315}"/>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8;p14">
              <a:extLst>
                <a:ext uri="{FF2B5EF4-FFF2-40B4-BE49-F238E27FC236}">
                  <a16:creationId xmlns:a16="http://schemas.microsoft.com/office/drawing/2014/main" id="{718ED8D0-243D-5D47-BF45-4ECF3D9751A0}"/>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9;p14">
              <a:extLst>
                <a:ext uri="{FF2B5EF4-FFF2-40B4-BE49-F238E27FC236}">
                  <a16:creationId xmlns:a16="http://schemas.microsoft.com/office/drawing/2014/main" id="{9D05DA91-53DC-BA4A-97F2-C5E590B4F336}"/>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457;p14">
              <a:extLst>
                <a:ext uri="{FF2B5EF4-FFF2-40B4-BE49-F238E27FC236}">
                  <a16:creationId xmlns:a16="http://schemas.microsoft.com/office/drawing/2014/main" id="{6E0DD413-7CC5-BE4E-B4F0-A76300B6939F}"/>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3" name="Text Placeholder 4">
            <a:extLst>
              <a:ext uri="{FF2B5EF4-FFF2-40B4-BE49-F238E27FC236}">
                <a16:creationId xmlns:a16="http://schemas.microsoft.com/office/drawing/2014/main" id="{3A672796-D35E-274F-8FA6-3E28F55B7084}"/>
              </a:ext>
            </a:extLst>
          </p:cNvPr>
          <p:cNvSpPr>
            <a:spLocks noGrp="1"/>
          </p:cNvSpPr>
          <p:nvPr>
            <p:ph type="body" sz="quarter" idx="169"/>
          </p:nvPr>
        </p:nvSpPr>
        <p:spPr>
          <a:xfrm>
            <a:off x="395288" y="1033700"/>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4" name="Text Placeholder 4">
            <a:extLst>
              <a:ext uri="{FF2B5EF4-FFF2-40B4-BE49-F238E27FC236}">
                <a16:creationId xmlns:a16="http://schemas.microsoft.com/office/drawing/2014/main" id="{BF2D61F6-A99D-884A-ABE6-E8DC4AE4C251}"/>
              </a:ext>
            </a:extLst>
          </p:cNvPr>
          <p:cNvSpPr>
            <a:spLocks noGrp="1"/>
          </p:cNvSpPr>
          <p:nvPr>
            <p:ph type="body" sz="quarter" idx="170"/>
          </p:nvPr>
        </p:nvSpPr>
        <p:spPr>
          <a:xfrm>
            <a:off x="759928" y="1033700"/>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15" name="Text Placeholder 4">
            <a:extLst>
              <a:ext uri="{FF2B5EF4-FFF2-40B4-BE49-F238E27FC236}">
                <a16:creationId xmlns:a16="http://schemas.microsoft.com/office/drawing/2014/main" id="{73666455-1873-A74F-B5AB-1E594396C91C}"/>
              </a:ext>
            </a:extLst>
          </p:cNvPr>
          <p:cNvSpPr>
            <a:spLocks noGrp="1"/>
          </p:cNvSpPr>
          <p:nvPr>
            <p:ph type="body" sz="quarter" idx="171"/>
          </p:nvPr>
        </p:nvSpPr>
        <p:spPr>
          <a:xfrm>
            <a:off x="1000788" y="1033700"/>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16" name="Text Placeholder 4">
            <a:extLst>
              <a:ext uri="{FF2B5EF4-FFF2-40B4-BE49-F238E27FC236}">
                <a16:creationId xmlns:a16="http://schemas.microsoft.com/office/drawing/2014/main" id="{37455C32-1FF5-8145-A54F-733ECC6F2060}"/>
              </a:ext>
            </a:extLst>
          </p:cNvPr>
          <p:cNvSpPr>
            <a:spLocks noGrp="1"/>
          </p:cNvSpPr>
          <p:nvPr>
            <p:ph type="body" sz="quarter" idx="172"/>
          </p:nvPr>
        </p:nvSpPr>
        <p:spPr>
          <a:xfrm>
            <a:off x="395288" y="1767750"/>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7" name="Text Placeholder 4">
            <a:extLst>
              <a:ext uri="{FF2B5EF4-FFF2-40B4-BE49-F238E27FC236}">
                <a16:creationId xmlns:a16="http://schemas.microsoft.com/office/drawing/2014/main" id="{F13D935C-AD63-4248-85C5-87CE2F9BDBB4}"/>
              </a:ext>
            </a:extLst>
          </p:cNvPr>
          <p:cNvSpPr>
            <a:spLocks noGrp="1"/>
          </p:cNvSpPr>
          <p:nvPr>
            <p:ph type="body" sz="quarter" idx="173"/>
          </p:nvPr>
        </p:nvSpPr>
        <p:spPr>
          <a:xfrm>
            <a:off x="759928" y="1767750"/>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18" name="Text Placeholder 4">
            <a:extLst>
              <a:ext uri="{FF2B5EF4-FFF2-40B4-BE49-F238E27FC236}">
                <a16:creationId xmlns:a16="http://schemas.microsoft.com/office/drawing/2014/main" id="{BF11F971-5597-EF49-9508-4B596A303FB9}"/>
              </a:ext>
            </a:extLst>
          </p:cNvPr>
          <p:cNvSpPr>
            <a:spLocks noGrp="1"/>
          </p:cNvSpPr>
          <p:nvPr>
            <p:ph type="body" sz="quarter" idx="174"/>
          </p:nvPr>
        </p:nvSpPr>
        <p:spPr>
          <a:xfrm>
            <a:off x="1000788" y="1767750"/>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19" name="Text Placeholder 4">
            <a:extLst>
              <a:ext uri="{FF2B5EF4-FFF2-40B4-BE49-F238E27FC236}">
                <a16:creationId xmlns:a16="http://schemas.microsoft.com/office/drawing/2014/main" id="{17F3D2A4-CC34-F040-BA18-70DC634653AD}"/>
              </a:ext>
            </a:extLst>
          </p:cNvPr>
          <p:cNvSpPr>
            <a:spLocks noGrp="1"/>
          </p:cNvSpPr>
          <p:nvPr>
            <p:ph type="body" sz="quarter" idx="175"/>
          </p:nvPr>
        </p:nvSpPr>
        <p:spPr>
          <a:xfrm>
            <a:off x="395288" y="2501800"/>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0" name="Text Placeholder 4">
            <a:extLst>
              <a:ext uri="{FF2B5EF4-FFF2-40B4-BE49-F238E27FC236}">
                <a16:creationId xmlns:a16="http://schemas.microsoft.com/office/drawing/2014/main" id="{60942C50-0C7B-8547-809E-712A39CB036A}"/>
              </a:ext>
            </a:extLst>
          </p:cNvPr>
          <p:cNvSpPr>
            <a:spLocks noGrp="1"/>
          </p:cNvSpPr>
          <p:nvPr>
            <p:ph type="body" sz="quarter" idx="176"/>
          </p:nvPr>
        </p:nvSpPr>
        <p:spPr>
          <a:xfrm>
            <a:off x="759928" y="2501800"/>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1" name="Text Placeholder 4">
            <a:extLst>
              <a:ext uri="{FF2B5EF4-FFF2-40B4-BE49-F238E27FC236}">
                <a16:creationId xmlns:a16="http://schemas.microsoft.com/office/drawing/2014/main" id="{66802B2E-75B7-274D-BFA5-739E289DD90D}"/>
              </a:ext>
            </a:extLst>
          </p:cNvPr>
          <p:cNvSpPr>
            <a:spLocks noGrp="1"/>
          </p:cNvSpPr>
          <p:nvPr>
            <p:ph type="body" sz="quarter" idx="177"/>
          </p:nvPr>
        </p:nvSpPr>
        <p:spPr>
          <a:xfrm>
            <a:off x="1000788" y="2501800"/>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2" name="Text Placeholder 4">
            <a:extLst>
              <a:ext uri="{FF2B5EF4-FFF2-40B4-BE49-F238E27FC236}">
                <a16:creationId xmlns:a16="http://schemas.microsoft.com/office/drawing/2014/main" id="{5C2D13ED-DD97-0846-95B0-4CE2FB612537}"/>
              </a:ext>
            </a:extLst>
          </p:cNvPr>
          <p:cNvSpPr>
            <a:spLocks noGrp="1"/>
          </p:cNvSpPr>
          <p:nvPr>
            <p:ph type="body" sz="quarter" idx="178"/>
          </p:nvPr>
        </p:nvSpPr>
        <p:spPr>
          <a:xfrm>
            <a:off x="395288" y="3235850"/>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3" name="Text Placeholder 4">
            <a:extLst>
              <a:ext uri="{FF2B5EF4-FFF2-40B4-BE49-F238E27FC236}">
                <a16:creationId xmlns:a16="http://schemas.microsoft.com/office/drawing/2014/main" id="{75417219-D45F-CA4C-A0B6-468AA5AD15BC}"/>
              </a:ext>
            </a:extLst>
          </p:cNvPr>
          <p:cNvSpPr>
            <a:spLocks noGrp="1"/>
          </p:cNvSpPr>
          <p:nvPr>
            <p:ph type="body" sz="quarter" idx="179"/>
          </p:nvPr>
        </p:nvSpPr>
        <p:spPr>
          <a:xfrm>
            <a:off x="759928" y="3235850"/>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4" name="Text Placeholder 4">
            <a:extLst>
              <a:ext uri="{FF2B5EF4-FFF2-40B4-BE49-F238E27FC236}">
                <a16:creationId xmlns:a16="http://schemas.microsoft.com/office/drawing/2014/main" id="{ABBA3AEE-04AE-6042-8A04-F9297EFD3E67}"/>
              </a:ext>
            </a:extLst>
          </p:cNvPr>
          <p:cNvSpPr>
            <a:spLocks noGrp="1"/>
          </p:cNvSpPr>
          <p:nvPr>
            <p:ph type="body" sz="quarter" idx="180"/>
          </p:nvPr>
        </p:nvSpPr>
        <p:spPr>
          <a:xfrm>
            <a:off x="1000788" y="3235850"/>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5" name="Text Placeholder 4">
            <a:extLst>
              <a:ext uri="{FF2B5EF4-FFF2-40B4-BE49-F238E27FC236}">
                <a16:creationId xmlns:a16="http://schemas.microsoft.com/office/drawing/2014/main" id="{CBB75283-8F0C-6B4E-9F1F-61ECF47D74E4}"/>
              </a:ext>
            </a:extLst>
          </p:cNvPr>
          <p:cNvSpPr>
            <a:spLocks noGrp="1"/>
          </p:cNvSpPr>
          <p:nvPr>
            <p:ph type="body" sz="quarter" idx="181"/>
          </p:nvPr>
        </p:nvSpPr>
        <p:spPr>
          <a:xfrm>
            <a:off x="395288" y="3969900"/>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6" name="Text Placeholder 4">
            <a:extLst>
              <a:ext uri="{FF2B5EF4-FFF2-40B4-BE49-F238E27FC236}">
                <a16:creationId xmlns:a16="http://schemas.microsoft.com/office/drawing/2014/main" id="{490AF397-8D41-F642-8674-C7F78E823BA9}"/>
              </a:ext>
            </a:extLst>
          </p:cNvPr>
          <p:cNvSpPr>
            <a:spLocks noGrp="1"/>
          </p:cNvSpPr>
          <p:nvPr>
            <p:ph type="body" sz="quarter" idx="182"/>
          </p:nvPr>
        </p:nvSpPr>
        <p:spPr>
          <a:xfrm>
            <a:off x="759928" y="3969900"/>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27" name="Text Placeholder 4">
            <a:extLst>
              <a:ext uri="{FF2B5EF4-FFF2-40B4-BE49-F238E27FC236}">
                <a16:creationId xmlns:a16="http://schemas.microsoft.com/office/drawing/2014/main" id="{8E633FF6-FDB6-0347-91C4-818D08F38F32}"/>
              </a:ext>
            </a:extLst>
          </p:cNvPr>
          <p:cNvSpPr>
            <a:spLocks noGrp="1"/>
          </p:cNvSpPr>
          <p:nvPr>
            <p:ph type="body" sz="quarter" idx="183"/>
          </p:nvPr>
        </p:nvSpPr>
        <p:spPr>
          <a:xfrm>
            <a:off x="1000788" y="3969900"/>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28" name="Text Placeholder 4">
            <a:extLst>
              <a:ext uri="{FF2B5EF4-FFF2-40B4-BE49-F238E27FC236}">
                <a16:creationId xmlns:a16="http://schemas.microsoft.com/office/drawing/2014/main" id="{619E9644-9961-B049-8143-67D92A04E785}"/>
              </a:ext>
            </a:extLst>
          </p:cNvPr>
          <p:cNvSpPr>
            <a:spLocks noGrp="1"/>
          </p:cNvSpPr>
          <p:nvPr>
            <p:ph type="body" sz="quarter" idx="184"/>
          </p:nvPr>
        </p:nvSpPr>
        <p:spPr>
          <a:xfrm>
            <a:off x="395288" y="1400725"/>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29" name="Text Placeholder 4">
            <a:extLst>
              <a:ext uri="{FF2B5EF4-FFF2-40B4-BE49-F238E27FC236}">
                <a16:creationId xmlns:a16="http://schemas.microsoft.com/office/drawing/2014/main" id="{6459AE14-F5FC-EE49-8AE1-B3B7A88CC166}"/>
              </a:ext>
            </a:extLst>
          </p:cNvPr>
          <p:cNvSpPr>
            <a:spLocks noGrp="1"/>
          </p:cNvSpPr>
          <p:nvPr>
            <p:ph type="body" sz="quarter" idx="185"/>
          </p:nvPr>
        </p:nvSpPr>
        <p:spPr>
          <a:xfrm>
            <a:off x="759928" y="1400725"/>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0" name="Text Placeholder 4">
            <a:extLst>
              <a:ext uri="{FF2B5EF4-FFF2-40B4-BE49-F238E27FC236}">
                <a16:creationId xmlns:a16="http://schemas.microsoft.com/office/drawing/2014/main" id="{B8CD875F-C055-4747-85BA-6DC63D19CA8B}"/>
              </a:ext>
            </a:extLst>
          </p:cNvPr>
          <p:cNvSpPr>
            <a:spLocks noGrp="1"/>
          </p:cNvSpPr>
          <p:nvPr>
            <p:ph type="body" sz="quarter" idx="186"/>
          </p:nvPr>
        </p:nvSpPr>
        <p:spPr>
          <a:xfrm>
            <a:off x="1000788" y="1400725"/>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1" name="Text Placeholder 4">
            <a:extLst>
              <a:ext uri="{FF2B5EF4-FFF2-40B4-BE49-F238E27FC236}">
                <a16:creationId xmlns:a16="http://schemas.microsoft.com/office/drawing/2014/main" id="{0F3ED772-1A3D-C241-B530-94A01370BBB6}"/>
              </a:ext>
            </a:extLst>
          </p:cNvPr>
          <p:cNvSpPr>
            <a:spLocks noGrp="1"/>
          </p:cNvSpPr>
          <p:nvPr>
            <p:ph type="body" sz="quarter" idx="187"/>
          </p:nvPr>
        </p:nvSpPr>
        <p:spPr>
          <a:xfrm>
            <a:off x="395288" y="2134775"/>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2" name="Text Placeholder 4">
            <a:extLst>
              <a:ext uri="{FF2B5EF4-FFF2-40B4-BE49-F238E27FC236}">
                <a16:creationId xmlns:a16="http://schemas.microsoft.com/office/drawing/2014/main" id="{3A39F390-CF2B-244B-AB04-5EC31AAC4DD2}"/>
              </a:ext>
            </a:extLst>
          </p:cNvPr>
          <p:cNvSpPr>
            <a:spLocks noGrp="1"/>
          </p:cNvSpPr>
          <p:nvPr>
            <p:ph type="body" sz="quarter" idx="188"/>
          </p:nvPr>
        </p:nvSpPr>
        <p:spPr>
          <a:xfrm>
            <a:off x="759928" y="2134775"/>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3" name="Text Placeholder 4">
            <a:extLst>
              <a:ext uri="{FF2B5EF4-FFF2-40B4-BE49-F238E27FC236}">
                <a16:creationId xmlns:a16="http://schemas.microsoft.com/office/drawing/2014/main" id="{A30FD467-65F0-4244-9198-C85D6D070DD2}"/>
              </a:ext>
            </a:extLst>
          </p:cNvPr>
          <p:cNvSpPr>
            <a:spLocks noGrp="1"/>
          </p:cNvSpPr>
          <p:nvPr>
            <p:ph type="body" sz="quarter" idx="189"/>
          </p:nvPr>
        </p:nvSpPr>
        <p:spPr>
          <a:xfrm>
            <a:off x="1000788" y="2134775"/>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4" name="Text Placeholder 4">
            <a:extLst>
              <a:ext uri="{FF2B5EF4-FFF2-40B4-BE49-F238E27FC236}">
                <a16:creationId xmlns:a16="http://schemas.microsoft.com/office/drawing/2014/main" id="{B0E87957-D951-7D4F-8815-96F4535F0369}"/>
              </a:ext>
            </a:extLst>
          </p:cNvPr>
          <p:cNvSpPr>
            <a:spLocks noGrp="1"/>
          </p:cNvSpPr>
          <p:nvPr>
            <p:ph type="body" sz="quarter" idx="190"/>
          </p:nvPr>
        </p:nvSpPr>
        <p:spPr>
          <a:xfrm>
            <a:off x="395288" y="2868825"/>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5" name="Text Placeholder 4">
            <a:extLst>
              <a:ext uri="{FF2B5EF4-FFF2-40B4-BE49-F238E27FC236}">
                <a16:creationId xmlns:a16="http://schemas.microsoft.com/office/drawing/2014/main" id="{9F68AA68-AD69-0C4D-96DA-DD0C179B5123}"/>
              </a:ext>
            </a:extLst>
          </p:cNvPr>
          <p:cNvSpPr>
            <a:spLocks noGrp="1"/>
          </p:cNvSpPr>
          <p:nvPr>
            <p:ph type="body" sz="quarter" idx="191"/>
          </p:nvPr>
        </p:nvSpPr>
        <p:spPr>
          <a:xfrm>
            <a:off x="759928" y="2868825"/>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6" name="Text Placeholder 4">
            <a:extLst>
              <a:ext uri="{FF2B5EF4-FFF2-40B4-BE49-F238E27FC236}">
                <a16:creationId xmlns:a16="http://schemas.microsoft.com/office/drawing/2014/main" id="{969D596F-956E-B742-A03C-671DC06A22B5}"/>
              </a:ext>
            </a:extLst>
          </p:cNvPr>
          <p:cNvSpPr>
            <a:spLocks noGrp="1"/>
          </p:cNvSpPr>
          <p:nvPr>
            <p:ph type="body" sz="quarter" idx="192"/>
          </p:nvPr>
        </p:nvSpPr>
        <p:spPr>
          <a:xfrm>
            <a:off x="1000788" y="2868825"/>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37" name="Text Placeholder 4">
            <a:extLst>
              <a:ext uri="{FF2B5EF4-FFF2-40B4-BE49-F238E27FC236}">
                <a16:creationId xmlns:a16="http://schemas.microsoft.com/office/drawing/2014/main" id="{B1FFF191-B485-3845-9038-B9E8C0CC76F7}"/>
              </a:ext>
            </a:extLst>
          </p:cNvPr>
          <p:cNvSpPr>
            <a:spLocks noGrp="1"/>
          </p:cNvSpPr>
          <p:nvPr>
            <p:ph type="body" sz="quarter" idx="193"/>
          </p:nvPr>
        </p:nvSpPr>
        <p:spPr>
          <a:xfrm>
            <a:off x="395288" y="3602875"/>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38" name="Text Placeholder 4">
            <a:extLst>
              <a:ext uri="{FF2B5EF4-FFF2-40B4-BE49-F238E27FC236}">
                <a16:creationId xmlns:a16="http://schemas.microsoft.com/office/drawing/2014/main" id="{E674838C-62D7-7C4F-800E-52339D097101}"/>
              </a:ext>
            </a:extLst>
          </p:cNvPr>
          <p:cNvSpPr>
            <a:spLocks noGrp="1"/>
          </p:cNvSpPr>
          <p:nvPr>
            <p:ph type="body" sz="quarter" idx="194"/>
          </p:nvPr>
        </p:nvSpPr>
        <p:spPr>
          <a:xfrm>
            <a:off x="759928" y="3602875"/>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39" name="Text Placeholder 4">
            <a:extLst>
              <a:ext uri="{FF2B5EF4-FFF2-40B4-BE49-F238E27FC236}">
                <a16:creationId xmlns:a16="http://schemas.microsoft.com/office/drawing/2014/main" id="{F6299708-7A21-F442-9A7A-418BF52B04EE}"/>
              </a:ext>
            </a:extLst>
          </p:cNvPr>
          <p:cNvSpPr>
            <a:spLocks noGrp="1"/>
          </p:cNvSpPr>
          <p:nvPr>
            <p:ph type="body" sz="quarter" idx="195"/>
          </p:nvPr>
        </p:nvSpPr>
        <p:spPr>
          <a:xfrm>
            <a:off x="1000788" y="3602875"/>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40" name="Text Placeholder 4">
            <a:extLst>
              <a:ext uri="{FF2B5EF4-FFF2-40B4-BE49-F238E27FC236}">
                <a16:creationId xmlns:a16="http://schemas.microsoft.com/office/drawing/2014/main" id="{11013A10-19E4-8C42-AA62-9D942988B523}"/>
              </a:ext>
            </a:extLst>
          </p:cNvPr>
          <p:cNvSpPr>
            <a:spLocks noGrp="1"/>
          </p:cNvSpPr>
          <p:nvPr>
            <p:ph type="body" sz="quarter" idx="196"/>
          </p:nvPr>
        </p:nvSpPr>
        <p:spPr>
          <a:xfrm>
            <a:off x="395288" y="4336925"/>
            <a:ext cx="365700" cy="260400"/>
          </a:xfrm>
          <a:prstGeom prst="rect">
            <a:avLst/>
          </a:prstGeom>
        </p:spPr>
        <p:txBody>
          <a:bodyPr lIns="0" tIns="0" rIns="0" bIns="0" anchor="ctr"/>
          <a:lstStyle>
            <a:lvl1pPr marL="6350" marR="0" indent="0" algn="ctr" rtl="0">
              <a:lnSpc>
                <a:spcPct val="100000"/>
              </a:lnSpc>
              <a:spcBef>
                <a:spcPts val="0"/>
              </a:spcBef>
              <a:spcAft>
                <a:spcPts val="0"/>
              </a:spcAft>
              <a:buClr>
                <a:schemeClr val="accent1"/>
              </a:buClr>
              <a:buSzPts val="1000"/>
              <a:buFont typeface="Arial"/>
              <a:buNone/>
              <a:tabLst/>
              <a:defRPr lang="en-US" sz="10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1" name="Text Placeholder 4">
            <a:extLst>
              <a:ext uri="{FF2B5EF4-FFF2-40B4-BE49-F238E27FC236}">
                <a16:creationId xmlns:a16="http://schemas.microsoft.com/office/drawing/2014/main" id="{00240B04-39DB-3E40-9B4D-F965AC02C5EE}"/>
              </a:ext>
            </a:extLst>
          </p:cNvPr>
          <p:cNvSpPr>
            <a:spLocks noGrp="1"/>
          </p:cNvSpPr>
          <p:nvPr>
            <p:ph type="body" sz="quarter" idx="197"/>
          </p:nvPr>
        </p:nvSpPr>
        <p:spPr>
          <a:xfrm>
            <a:off x="759928" y="4336925"/>
            <a:ext cx="101700" cy="260400"/>
          </a:xfrm>
          <a:prstGeom prst="rect">
            <a:avLst/>
          </a:prstGeom>
        </p:spPr>
        <p:txBody>
          <a:bodyPr lIns="0" tIns="0" rIns="0" bIns="0" anchor="ctr"/>
          <a:lstStyle>
            <a:lvl1pPr marL="6350" marR="0" indent="0" algn="ctr" rtl="0">
              <a:lnSpc>
                <a:spcPct val="100000"/>
              </a:lnSpc>
              <a:spcBef>
                <a:spcPts val="0"/>
              </a:spcBef>
              <a:spcAft>
                <a:spcPts val="0"/>
              </a:spcAft>
              <a:buClr>
                <a:schemeClr val="lt1"/>
              </a:buClr>
              <a:buSzPts val="1000"/>
              <a:buFont typeface="Arial"/>
              <a:buNone/>
              <a:tabLst/>
              <a:defRPr lang="en-US" sz="1000" b="0" i="0" u="none" strike="noStrike" cap="none" dirty="0">
                <a:solidFill>
                  <a:schemeClr val="tx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a:t>
            </a:r>
            <a:endParaRPr lang="en-US" dirty="0"/>
          </a:p>
        </p:txBody>
      </p:sp>
      <p:sp>
        <p:nvSpPr>
          <p:cNvPr id="42" name="Text Placeholder 4">
            <a:extLst>
              <a:ext uri="{FF2B5EF4-FFF2-40B4-BE49-F238E27FC236}">
                <a16:creationId xmlns:a16="http://schemas.microsoft.com/office/drawing/2014/main" id="{887E7689-15EA-3642-8F62-747DC7C77C4F}"/>
              </a:ext>
            </a:extLst>
          </p:cNvPr>
          <p:cNvSpPr>
            <a:spLocks noGrp="1"/>
          </p:cNvSpPr>
          <p:nvPr>
            <p:ph type="body" sz="quarter" idx="198"/>
          </p:nvPr>
        </p:nvSpPr>
        <p:spPr>
          <a:xfrm>
            <a:off x="1000788" y="4336925"/>
            <a:ext cx="7747923" cy="260400"/>
          </a:xfrm>
          <a:prstGeom prst="rect">
            <a:avLst/>
          </a:prstGeom>
        </p:spPr>
        <p:txBody>
          <a:bodyPr lIns="0" tIns="0" rIns="0" bIns="0" anchor="ctr"/>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
        <p:nvSpPr>
          <p:cNvPr id="44" name="Text Placeholder 4">
            <a:extLst>
              <a:ext uri="{FF2B5EF4-FFF2-40B4-BE49-F238E27FC236}">
                <a16:creationId xmlns:a16="http://schemas.microsoft.com/office/drawing/2014/main" id="{28C57374-2953-F349-AFA2-BDB415921A44}"/>
              </a:ext>
            </a:extLst>
          </p:cNvPr>
          <p:cNvSpPr>
            <a:spLocks noGrp="1"/>
          </p:cNvSpPr>
          <p:nvPr>
            <p:ph type="body" sz="quarter" idx="199"/>
          </p:nvPr>
        </p:nvSpPr>
        <p:spPr>
          <a:xfrm>
            <a:off x="395289" y="372600"/>
            <a:ext cx="7694104" cy="458700"/>
          </a:xfrm>
          <a:prstGeom prst="rect">
            <a:avLst/>
          </a:prstGeom>
        </p:spPr>
        <p:txBody>
          <a:bodyPr lIns="0" tIns="0" rIns="0" bIns="0" anchor="t"/>
          <a:lstStyle>
            <a:lvl1pPr marL="6350" marR="0" indent="0" algn="l" rtl="0">
              <a:lnSpc>
                <a:spcPct val="90000"/>
              </a:lnSpc>
              <a:spcBef>
                <a:spcPts val="0"/>
              </a:spcBef>
              <a:spcAft>
                <a:spcPts val="0"/>
              </a:spcAft>
              <a:buClr>
                <a:schemeClr val="dk1"/>
              </a:buClr>
              <a:buSzPts val="2000"/>
              <a:buFont typeface="Poppins Medium"/>
              <a:buNone/>
              <a:tabLst/>
              <a:defRPr lang="en-GB" sz="1800" b="0" i="0" u="none" strike="noStrike" cap="none" dirty="0" smtClean="0">
                <a:solidFill>
                  <a:schemeClr val="bg1"/>
                </a:solidFill>
                <a:latin typeface="Poppins Medium"/>
                <a:ea typeface="Poppins Medium"/>
                <a:cs typeface="Poppins Medium"/>
                <a:sym typeface="Poppins Medium"/>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p>
        </p:txBody>
      </p:sp>
    </p:spTree>
    <p:extLst>
      <p:ext uri="{BB962C8B-B14F-4D97-AF65-F5344CB8AC3E}">
        <p14:creationId xmlns:p14="http://schemas.microsoft.com/office/powerpoint/2010/main" val="2369743466"/>
      </p:ext>
    </p:extLst>
  </p:cSld>
  <p:clrMapOvr>
    <a:masterClrMapping/>
  </p:clrMapOvr>
  <p:extLst>
    <p:ext uri="{DCECCB84-F9BA-43D5-87BE-67443E8EF086}">
      <p15:sldGuideLst xmlns:p15="http://schemas.microsoft.com/office/powerpoint/2012/main">
        <p15:guide id="1" orient="horz" pos="531"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o/Profile - Gradient">
    <p:spTree>
      <p:nvGrpSpPr>
        <p:cNvPr id="1" name=""/>
        <p:cNvGrpSpPr/>
        <p:nvPr/>
      </p:nvGrpSpPr>
      <p:grpSpPr>
        <a:xfrm>
          <a:off x="0" y="0"/>
          <a:ext cx="0" cy="0"/>
          <a:chOff x="0" y="0"/>
          <a:chExt cx="0" cy="0"/>
        </a:xfrm>
      </p:grpSpPr>
      <p:sp>
        <p:nvSpPr>
          <p:cNvPr id="24" name="Google Shape;722;p27">
            <a:extLst>
              <a:ext uri="{FF2B5EF4-FFF2-40B4-BE49-F238E27FC236}">
                <a16:creationId xmlns:a16="http://schemas.microsoft.com/office/drawing/2014/main" id="{E4F3F812-60BE-C84D-BC95-9C0ECB86C9F7}"/>
              </a:ext>
            </a:extLst>
          </p:cNvPr>
          <p:cNvSpPr/>
          <p:nvPr userDrawn="1"/>
        </p:nvSpPr>
        <p:spPr>
          <a:xfrm flipH="1">
            <a:off x="3386" y="0"/>
            <a:ext cx="3611689" cy="4852035"/>
          </a:xfrm>
          <a:custGeom>
            <a:avLst/>
            <a:gdLst/>
            <a:ahLst/>
            <a:cxnLst/>
            <a:rect l="l" t="t" r="r" b="b"/>
            <a:pathLst>
              <a:path w="4815585" h="6858000" extrusionOk="0">
                <a:moveTo>
                  <a:pt x="538284" y="0"/>
                </a:moveTo>
                <a:lnTo>
                  <a:pt x="4815585" y="0"/>
                </a:lnTo>
                <a:lnTo>
                  <a:pt x="4815585" y="6854554"/>
                </a:lnTo>
                <a:lnTo>
                  <a:pt x="4679279" y="6858000"/>
                </a:lnTo>
                <a:cubicBezTo>
                  <a:pt x="2094985" y="6858000"/>
                  <a:pt x="0" y="4763015"/>
                  <a:pt x="0" y="2178721"/>
                </a:cubicBezTo>
                <a:cubicBezTo>
                  <a:pt x="0" y="1451888"/>
                  <a:pt x="165717" y="763761"/>
                  <a:pt x="461428" y="150060"/>
                </a:cubicBezTo>
                <a:close/>
              </a:path>
            </a:pathLst>
          </a:custGeom>
          <a:gradFill>
            <a:gsLst>
              <a:gs pos="0">
                <a:srgbClr val="FF4E02"/>
              </a:gs>
              <a:gs pos="48000">
                <a:srgbClr val="F69323"/>
              </a:gs>
              <a:gs pos="100000">
                <a:srgbClr val="FABC75"/>
              </a:gs>
            </a:gsLst>
            <a:lin ang="16198662" scaled="0"/>
          </a:gradFill>
          <a:ln>
            <a:noFill/>
          </a:ln>
        </p:spPr>
        <p:txBody>
          <a:bodyPr spcFirstLastPara="1" wrap="square" lIns="68575" tIns="34275" rIns="68575" bIns="34275" anchor="ctr" anchorCtr="0">
            <a:noAutofit/>
          </a:bodyPr>
          <a:lstStyle/>
          <a:p>
            <a:pPr marL="0" lvl="0" indent="0" algn="ctr">
              <a:lnSpc>
                <a:spcPct val="90000"/>
              </a:lnSpc>
              <a:buNone/>
            </a:pPr>
            <a:endParaRPr>
              <a:solidFill>
                <a:schemeClr val="dk1"/>
              </a:solidFill>
              <a:latin typeface="Calibri"/>
              <a:ea typeface="Calibri"/>
              <a:cs typeface="Calibri"/>
              <a:sym typeface="Calibri"/>
            </a:endParaRPr>
          </a:p>
        </p:txBody>
      </p:sp>
      <p:sp>
        <p:nvSpPr>
          <p:cNvPr id="25" name="Google Shape;723;p27">
            <a:extLst>
              <a:ext uri="{FF2B5EF4-FFF2-40B4-BE49-F238E27FC236}">
                <a16:creationId xmlns:a16="http://schemas.microsoft.com/office/drawing/2014/main" id="{6E4FE572-C2FC-D748-A6F1-9D54FBADA481}"/>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algn="r"/>
            <a:fld id="{00000000-1234-1234-1234-123412341234}" type="slidenum">
              <a:rPr lang="en" sz="700">
                <a:latin typeface="Calibri"/>
                <a:ea typeface="Calibri"/>
                <a:cs typeface="Calibri"/>
                <a:sym typeface="Calibri"/>
              </a:rPr>
              <a:pPr algn="r"/>
              <a:t>‹#›</a:t>
            </a:fld>
            <a:endParaRPr sz="700">
              <a:latin typeface="Calibri"/>
              <a:ea typeface="Calibri"/>
              <a:cs typeface="Calibri"/>
              <a:sym typeface="Calibri"/>
            </a:endParaRPr>
          </a:p>
        </p:txBody>
      </p:sp>
      <p:grpSp>
        <p:nvGrpSpPr>
          <p:cNvPr id="27" name="Group 26">
            <a:extLst>
              <a:ext uri="{FF2B5EF4-FFF2-40B4-BE49-F238E27FC236}">
                <a16:creationId xmlns:a16="http://schemas.microsoft.com/office/drawing/2014/main" id="{5B43FD55-3CE7-604E-8658-A63BE7F438B7}"/>
              </a:ext>
            </a:extLst>
          </p:cNvPr>
          <p:cNvGrpSpPr/>
          <p:nvPr userDrawn="1"/>
        </p:nvGrpSpPr>
        <p:grpSpPr>
          <a:xfrm>
            <a:off x="0" y="5111100"/>
            <a:ext cx="9134675" cy="32400"/>
            <a:chOff x="0" y="5111100"/>
            <a:chExt cx="9134675" cy="32400"/>
          </a:xfrm>
        </p:grpSpPr>
        <p:sp>
          <p:nvSpPr>
            <p:cNvPr id="28" name="Google Shape;455;p14">
              <a:extLst>
                <a:ext uri="{FF2B5EF4-FFF2-40B4-BE49-F238E27FC236}">
                  <a16:creationId xmlns:a16="http://schemas.microsoft.com/office/drawing/2014/main" id="{F8E2E829-2CB4-004C-A0F5-B5CB435CA290}"/>
                </a:ext>
              </a:extLst>
            </p:cNvPr>
            <p:cNvSpPr/>
            <p:nvPr userDrawn="1"/>
          </p:nvSpPr>
          <p:spPr>
            <a:xfrm>
              <a:off x="8939030"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9" name="Google Shape;456;p14">
              <a:extLst>
                <a:ext uri="{FF2B5EF4-FFF2-40B4-BE49-F238E27FC236}">
                  <a16:creationId xmlns:a16="http://schemas.microsoft.com/office/drawing/2014/main" id="{EC8881F0-7F0F-9841-AC98-42B0F8200653}"/>
                </a:ext>
              </a:extLst>
            </p:cNvPr>
            <p:cNvSpPr/>
            <p:nvPr userDrawn="1"/>
          </p:nvSpPr>
          <p:spPr>
            <a:xfrm>
              <a:off x="899344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0" name="Google Shape;457;p14">
              <a:extLst>
                <a:ext uri="{FF2B5EF4-FFF2-40B4-BE49-F238E27FC236}">
                  <a16:creationId xmlns:a16="http://schemas.microsoft.com/office/drawing/2014/main" id="{AB60F68C-5ED8-AC43-AB2E-54D451BB8F41}"/>
                </a:ext>
              </a:extLst>
            </p:cNvPr>
            <p:cNvSpPr/>
            <p:nvPr userDrawn="1"/>
          </p:nvSpPr>
          <p:spPr>
            <a:xfrm>
              <a:off x="910227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1" name="Google Shape;458;p14">
              <a:extLst>
                <a:ext uri="{FF2B5EF4-FFF2-40B4-BE49-F238E27FC236}">
                  <a16:creationId xmlns:a16="http://schemas.microsoft.com/office/drawing/2014/main" id="{874CCE42-7E27-B44C-8D1F-FF9CA794D4A2}"/>
                </a:ext>
              </a:extLst>
            </p:cNvPr>
            <p:cNvSpPr/>
            <p:nvPr userDrawn="1"/>
          </p:nvSpPr>
          <p:spPr>
            <a:xfrm>
              <a:off x="8884615"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2" name="Google Shape;459;p14">
              <a:extLst>
                <a:ext uri="{FF2B5EF4-FFF2-40B4-BE49-F238E27FC236}">
                  <a16:creationId xmlns:a16="http://schemas.microsoft.com/office/drawing/2014/main" id="{6C860C3A-BC72-4649-9D24-CF2A1F2BE2FA}"/>
                </a:ext>
              </a:extLst>
            </p:cNvPr>
            <p:cNvSpPr/>
            <p:nvPr userDrawn="1"/>
          </p:nvSpPr>
          <p:spPr>
            <a:xfrm>
              <a:off x="0" y="5112281"/>
              <a:ext cx="8862600" cy="31200"/>
            </a:xfrm>
            <a:prstGeom prst="roundRect">
              <a:avLst>
                <a:gd name="adj" fmla="val 16667"/>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457;p14">
              <a:extLst>
                <a:ext uri="{FF2B5EF4-FFF2-40B4-BE49-F238E27FC236}">
                  <a16:creationId xmlns:a16="http://schemas.microsoft.com/office/drawing/2014/main" id="{C3ABD233-FF3E-3E46-8A23-C4A02921A490}"/>
                </a:ext>
              </a:extLst>
            </p:cNvPr>
            <p:cNvSpPr/>
            <p:nvPr userDrawn="1"/>
          </p:nvSpPr>
          <p:spPr>
            <a:xfrm>
              <a:off x="9047860" y="5111100"/>
              <a:ext cx="32400" cy="32400"/>
            </a:xfrm>
            <a:prstGeom prst="ellipse">
              <a:avLst/>
            </a:prstGeom>
            <a:solidFill>
              <a:srgbClr val="F7901D"/>
            </a:solidFill>
            <a:ln>
              <a:noFill/>
            </a:ln>
          </p:spPr>
          <p:txBody>
            <a:bodyPr spcFirstLastPara="1" wrap="square" lIns="68575" tIns="34275" rIns="68575" bIns="34275" anchor="ctr" anchorCtr="0">
              <a:noAutofit/>
            </a:bodyPr>
            <a:lstStyle/>
            <a:p>
              <a:pPr marL="0" marR="0" lvl="0" indent="0" algn="ctr" defTabSz="914400" eaLnBrk="1" fontAlgn="auto" latinLnBrk="0" hangingPunct="1">
                <a:lnSpc>
                  <a:spcPct val="9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41" name="Picture Placeholder 38">
            <a:extLst>
              <a:ext uri="{FF2B5EF4-FFF2-40B4-BE49-F238E27FC236}">
                <a16:creationId xmlns:a16="http://schemas.microsoft.com/office/drawing/2014/main" id="{AF0AFD3B-BBCB-524B-91DA-54C6C3F133CC}"/>
              </a:ext>
            </a:extLst>
          </p:cNvPr>
          <p:cNvSpPr>
            <a:spLocks noGrp="1"/>
          </p:cNvSpPr>
          <p:nvPr>
            <p:ph type="pic" sz="quarter" idx="10"/>
          </p:nvPr>
        </p:nvSpPr>
        <p:spPr>
          <a:xfrm>
            <a:off x="890705" y="674850"/>
            <a:ext cx="1188600" cy="1188600"/>
          </a:xfrm>
          <a:prstGeom prst="ellipse">
            <a:avLst/>
          </a:prstGeom>
          <a:ln w="25400">
            <a:solidFill>
              <a:schemeClr val="bg2"/>
            </a:solidFill>
          </a:ln>
        </p:spPr>
        <p:txBody>
          <a:bodyPr anchor="ctr"/>
          <a:lstStyle>
            <a:lvl1pPr marL="0" indent="0" algn="ctr">
              <a:buNone/>
              <a:defRPr sz="1000">
                <a:solidFill>
                  <a:schemeClr val="bg1"/>
                </a:solidFill>
              </a:defRPr>
            </a:lvl1pPr>
          </a:lstStyle>
          <a:p>
            <a:endParaRPr lang="en-US"/>
          </a:p>
        </p:txBody>
      </p:sp>
      <p:sp>
        <p:nvSpPr>
          <p:cNvPr id="42" name="Text Placeholder 4">
            <a:extLst>
              <a:ext uri="{FF2B5EF4-FFF2-40B4-BE49-F238E27FC236}">
                <a16:creationId xmlns:a16="http://schemas.microsoft.com/office/drawing/2014/main" id="{762F4E9F-4920-8D42-A571-B397BBB55986}"/>
              </a:ext>
            </a:extLst>
          </p:cNvPr>
          <p:cNvSpPr>
            <a:spLocks noGrp="1"/>
          </p:cNvSpPr>
          <p:nvPr>
            <p:ph type="body" sz="quarter" idx="14"/>
          </p:nvPr>
        </p:nvSpPr>
        <p:spPr>
          <a:xfrm>
            <a:off x="4160525" y="1213084"/>
            <a:ext cx="45720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1100"/>
              <a:buFont typeface="Arial"/>
              <a:buNone/>
              <a:tabLst/>
              <a:defRPr lang="en-US" sz="11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3" name="Text Placeholder 4">
            <a:extLst>
              <a:ext uri="{FF2B5EF4-FFF2-40B4-BE49-F238E27FC236}">
                <a16:creationId xmlns:a16="http://schemas.microsoft.com/office/drawing/2014/main" id="{57D13E22-8CD4-AA4C-962C-9A950404458A}"/>
              </a:ext>
            </a:extLst>
          </p:cNvPr>
          <p:cNvSpPr>
            <a:spLocks noGrp="1"/>
          </p:cNvSpPr>
          <p:nvPr>
            <p:ph type="body" sz="quarter" idx="15"/>
          </p:nvPr>
        </p:nvSpPr>
        <p:spPr>
          <a:xfrm>
            <a:off x="4160525" y="1517916"/>
            <a:ext cx="4572000" cy="11121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4" name="Text Placeholder 4">
            <a:extLst>
              <a:ext uri="{FF2B5EF4-FFF2-40B4-BE49-F238E27FC236}">
                <a16:creationId xmlns:a16="http://schemas.microsoft.com/office/drawing/2014/main" id="{CF7CB44D-30B3-1C48-96BD-D0DAF2D2B737}"/>
              </a:ext>
            </a:extLst>
          </p:cNvPr>
          <p:cNvSpPr>
            <a:spLocks noGrp="1"/>
          </p:cNvSpPr>
          <p:nvPr>
            <p:ph type="body" sz="quarter" idx="16"/>
          </p:nvPr>
        </p:nvSpPr>
        <p:spPr>
          <a:xfrm>
            <a:off x="4160525" y="3289266"/>
            <a:ext cx="4572000" cy="1112100"/>
          </a:xfrm>
          <a:prstGeom prst="rect">
            <a:avLst/>
          </a:prstGeom>
        </p:spPr>
        <p:txBody>
          <a:bodyPr lIns="0" tIns="0" rIns="0" bIns="0"/>
          <a:lstStyle>
            <a:lvl1pPr marL="6350" marR="0" indent="0" algn="l" rtl="0">
              <a:lnSpc>
                <a:spcPct val="100000"/>
              </a:lnSpc>
              <a:spcBef>
                <a:spcPts val="0"/>
              </a:spcBef>
              <a:spcAft>
                <a:spcPts val="0"/>
              </a:spcAft>
              <a:buClr>
                <a:schemeClr val="dk1"/>
              </a:buClr>
              <a:buSzPts val="1000"/>
              <a:buFont typeface="Arial"/>
              <a:buNone/>
              <a:tabLst/>
              <a:defRPr lang="en-US" sz="10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5" name="Text Placeholder 4">
            <a:extLst>
              <a:ext uri="{FF2B5EF4-FFF2-40B4-BE49-F238E27FC236}">
                <a16:creationId xmlns:a16="http://schemas.microsoft.com/office/drawing/2014/main" id="{E5B79B9B-118E-764C-9E8A-4702237BE258}"/>
              </a:ext>
            </a:extLst>
          </p:cNvPr>
          <p:cNvSpPr>
            <a:spLocks noGrp="1"/>
          </p:cNvSpPr>
          <p:nvPr>
            <p:ph type="body" sz="quarter" idx="17"/>
          </p:nvPr>
        </p:nvSpPr>
        <p:spPr>
          <a:xfrm>
            <a:off x="4160525" y="2984434"/>
            <a:ext cx="4572000" cy="183000"/>
          </a:xfrm>
          <a:prstGeom prst="rect">
            <a:avLst/>
          </a:prstGeom>
        </p:spPr>
        <p:txBody>
          <a:bodyPr lIns="0" tIns="0" rIns="0" bIns="0"/>
          <a:lstStyle>
            <a:lvl1pPr marL="6350" marR="0" indent="0" algn="l" rtl="0">
              <a:lnSpc>
                <a:spcPct val="100000"/>
              </a:lnSpc>
              <a:spcBef>
                <a:spcPts val="0"/>
              </a:spcBef>
              <a:spcAft>
                <a:spcPts val="0"/>
              </a:spcAft>
              <a:buClr>
                <a:schemeClr val="accent3"/>
              </a:buClr>
              <a:buSzPts val="1100"/>
              <a:buFont typeface="Arial"/>
              <a:buNone/>
              <a:tabLst/>
              <a:defRPr lang="en-US" sz="1100" b="0" i="0" u="none" strike="noStrike" cap="none" dirty="0">
                <a:solidFill>
                  <a:schemeClr val="accent3"/>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6" name="Text Placeholder 4">
            <a:extLst>
              <a:ext uri="{FF2B5EF4-FFF2-40B4-BE49-F238E27FC236}">
                <a16:creationId xmlns:a16="http://schemas.microsoft.com/office/drawing/2014/main" id="{66225D80-93F9-9E4D-8F5A-5EA54C7BC557}"/>
              </a:ext>
            </a:extLst>
          </p:cNvPr>
          <p:cNvSpPr>
            <a:spLocks noGrp="1"/>
          </p:cNvSpPr>
          <p:nvPr>
            <p:ph type="body" sz="quarter" idx="18"/>
          </p:nvPr>
        </p:nvSpPr>
        <p:spPr>
          <a:xfrm>
            <a:off x="4160525" y="722229"/>
            <a:ext cx="4572000" cy="260400"/>
          </a:xfrm>
          <a:prstGeom prst="rect">
            <a:avLst/>
          </a:prstGeom>
        </p:spPr>
        <p:txBody>
          <a:bodyPr lIns="0" tIns="0" rIns="0" bIns="0"/>
          <a:lstStyle>
            <a:lvl1pPr marL="6350" marR="0" indent="0" algn="l" rtl="0">
              <a:lnSpc>
                <a:spcPct val="100000"/>
              </a:lnSpc>
              <a:spcBef>
                <a:spcPts val="0"/>
              </a:spcBef>
              <a:spcAft>
                <a:spcPts val="0"/>
              </a:spcAft>
              <a:buClr>
                <a:schemeClr val="accent1"/>
              </a:buClr>
              <a:buSzPts val="1400"/>
              <a:buFont typeface="Arial"/>
              <a:buNone/>
              <a:tabLst/>
              <a:defRPr lang="en-US" sz="14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7" name="Text Placeholder 4">
            <a:extLst>
              <a:ext uri="{FF2B5EF4-FFF2-40B4-BE49-F238E27FC236}">
                <a16:creationId xmlns:a16="http://schemas.microsoft.com/office/drawing/2014/main" id="{24EDB2A3-D334-9041-8FB6-13233B897475}"/>
              </a:ext>
            </a:extLst>
          </p:cNvPr>
          <p:cNvSpPr>
            <a:spLocks noGrp="1"/>
          </p:cNvSpPr>
          <p:nvPr>
            <p:ph type="body" sz="quarter" idx="19"/>
          </p:nvPr>
        </p:nvSpPr>
        <p:spPr>
          <a:xfrm>
            <a:off x="720750" y="2450042"/>
            <a:ext cx="1554600" cy="183000"/>
          </a:xfrm>
          <a:prstGeom prst="rect">
            <a:avLst/>
          </a:prstGeom>
        </p:spPr>
        <p:txBody>
          <a:bodyPr lIns="0" tIns="0" rIns="0" bIns="0"/>
          <a:lstStyle>
            <a:lvl1pPr marL="6350" marR="0" indent="0" algn="ctr" rtl="0">
              <a:lnSpc>
                <a:spcPct val="100000"/>
              </a:lnSpc>
              <a:spcBef>
                <a:spcPts val="0"/>
              </a:spcBef>
              <a:spcAft>
                <a:spcPts val="0"/>
              </a:spcAft>
              <a:buClr>
                <a:schemeClr val="lt1"/>
              </a:buClr>
              <a:buSzPts val="1200"/>
              <a:buFont typeface="Arial"/>
              <a:buNone/>
              <a:tabLst/>
              <a:defRPr lang="en-US" sz="1200" b="0" i="0" u="none" strike="noStrike" cap="none" dirty="0">
                <a:solidFill>
                  <a:schemeClr val="bg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48" name="Text Placeholder 4">
            <a:extLst>
              <a:ext uri="{FF2B5EF4-FFF2-40B4-BE49-F238E27FC236}">
                <a16:creationId xmlns:a16="http://schemas.microsoft.com/office/drawing/2014/main" id="{E155D4EE-3553-474B-AF22-96905E6EF279}"/>
              </a:ext>
            </a:extLst>
          </p:cNvPr>
          <p:cNvSpPr>
            <a:spLocks noGrp="1"/>
          </p:cNvSpPr>
          <p:nvPr>
            <p:ph type="body" sz="quarter" idx="20"/>
          </p:nvPr>
        </p:nvSpPr>
        <p:spPr>
          <a:xfrm>
            <a:off x="720750" y="2171700"/>
            <a:ext cx="1554600" cy="183000"/>
          </a:xfrm>
          <a:prstGeom prst="rect">
            <a:avLst/>
          </a:prstGeom>
        </p:spPr>
        <p:txBody>
          <a:bodyPr lIns="0" tIns="0" rIns="0" bIns="0"/>
          <a:lstStyle>
            <a:lvl1pPr marL="6350" marR="0" indent="0" algn="ctr" rtl="0">
              <a:lnSpc>
                <a:spcPct val="100000"/>
              </a:lnSpc>
              <a:spcBef>
                <a:spcPts val="0"/>
              </a:spcBef>
              <a:spcAft>
                <a:spcPts val="0"/>
              </a:spcAft>
              <a:buClr>
                <a:schemeClr val="accent1"/>
              </a:buClr>
              <a:buSzPts val="1400"/>
              <a:buFont typeface="Arial"/>
              <a:buNone/>
              <a:tabLst/>
              <a:defRPr lang="en-US" sz="1400" b="0" i="0" u="none" strike="noStrike" cap="none" dirty="0">
                <a:solidFill>
                  <a:schemeClr val="bg2"/>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2279945725"/>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Google Shape;755;p29">
            <a:extLst>
              <a:ext uri="{FF2B5EF4-FFF2-40B4-BE49-F238E27FC236}">
                <a16:creationId xmlns:a16="http://schemas.microsoft.com/office/drawing/2014/main" id="{3A973884-DE31-BF42-90CA-5010BAF65469}"/>
              </a:ext>
            </a:extLst>
          </p:cNvPr>
          <p:cNvSpPr/>
          <p:nvPr userDrawn="1"/>
        </p:nvSpPr>
        <p:spPr>
          <a:xfrm flipH="1">
            <a:off x="294" y="2254991"/>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 name="Google Shape;756;p29">
            <a:extLst>
              <a:ext uri="{FF2B5EF4-FFF2-40B4-BE49-F238E27FC236}">
                <a16:creationId xmlns:a16="http://schemas.microsoft.com/office/drawing/2014/main" id="{52413664-5E6B-BD47-B1BB-5979796FDC35}"/>
              </a:ext>
            </a:extLst>
          </p:cNvPr>
          <p:cNvSpPr/>
          <p:nvPr userDrawn="1"/>
        </p:nvSpPr>
        <p:spPr>
          <a:xfrm>
            <a:off x="8844446" y="4871162"/>
            <a:ext cx="228600" cy="229500"/>
          </a:xfrm>
          <a:prstGeom prst="ellipse">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fld id="{00000000-1234-1234-1234-123412341234}" type="slidenum">
              <a:rPr lang="en" sz="700">
                <a:solidFill>
                  <a:schemeClr val="dk1"/>
                </a:solidFill>
                <a:latin typeface="+mn-lt"/>
                <a:ea typeface="Calibri"/>
                <a:cs typeface="Calibri"/>
                <a:sym typeface="Calibri"/>
              </a:rPr>
              <a:t>‹#›</a:t>
            </a:fld>
            <a:endParaRPr sz="700">
              <a:solidFill>
                <a:schemeClr val="dk1"/>
              </a:solidFill>
              <a:latin typeface="+mn-lt"/>
              <a:ea typeface="Calibri"/>
              <a:cs typeface="Calibri"/>
              <a:sym typeface="Calibri"/>
            </a:endParaRPr>
          </a:p>
        </p:txBody>
      </p:sp>
      <p:sp>
        <p:nvSpPr>
          <p:cNvPr id="4" name="Google Shape;762;p29">
            <a:extLst>
              <a:ext uri="{FF2B5EF4-FFF2-40B4-BE49-F238E27FC236}">
                <a16:creationId xmlns:a16="http://schemas.microsoft.com/office/drawing/2014/main" id="{2E7EA7B1-0277-6D43-83E4-D6660CC01378}"/>
              </a:ext>
            </a:extLst>
          </p:cNvPr>
          <p:cNvSpPr txBox="1"/>
          <p:nvPr userDrawn="1"/>
        </p:nvSpPr>
        <p:spPr>
          <a:xfrm>
            <a:off x="2657759" y="880562"/>
            <a:ext cx="484500" cy="11082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 sz="7200" b="0" i="0" dirty="0">
                <a:solidFill>
                  <a:schemeClr val="bg1"/>
                </a:solidFill>
                <a:latin typeface="+mn-lt"/>
                <a:ea typeface="Trebuchet MS"/>
                <a:cs typeface="Calibri" panose="020F0502020204030204" pitchFamily="34" charset="0"/>
                <a:sym typeface="Trebuchet MS"/>
              </a:rPr>
              <a:t>“</a:t>
            </a:r>
            <a:endParaRPr sz="7200" b="0" i="0" dirty="0">
              <a:solidFill>
                <a:schemeClr val="bg1"/>
              </a:solidFill>
              <a:latin typeface="+mn-lt"/>
              <a:ea typeface="Trebuchet MS"/>
              <a:cs typeface="Calibri" panose="020F0502020204030204" pitchFamily="34" charset="0"/>
              <a:sym typeface="Trebuchet MS"/>
            </a:endParaRPr>
          </a:p>
        </p:txBody>
      </p:sp>
      <p:grpSp>
        <p:nvGrpSpPr>
          <p:cNvPr id="5" name="Group 4">
            <a:extLst>
              <a:ext uri="{FF2B5EF4-FFF2-40B4-BE49-F238E27FC236}">
                <a16:creationId xmlns:a16="http://schemas.microsoft.com/office/drawing/2014/main" id="{E260334D-F906-E149-9189-A43899F08841}"/>
              </a:ext>
            </a:extLst>
          </p:cNvPr>
          <p:cNvGrpSpPr/>
          <p:nvPr userDrawn="1"/>
        </p:nvGrpSpPr>
        <p:grpSpPr>
          <a:xfrm>
            <a:off x="0" y="5111100"/>
            <a:ext cx="9134675" cy="32400"/>
            <a:chOff x="0" y="5111100"/>
            <a:chExt cx="9134675" cy="32400"/>
          </a:xfrm>
        </p:grpSpPr>
        <p:sp>
          <p:nvSpPr>
            <p:cNvPr id="6" name="Google Shape;455;p14">
              <a:extLst>
                <a:ext uri="{FF2B5EF4-FFF2-40B4-BE49-F238E27FC236}">
                  <a16:creationId xmlns:a16="http://schemas.microsoft.com/office/drawing/2014/main" id="{A4A052E5-99FE-864F-B740-FF1C5D6F5EEF}"/>
                </a:ext>
              </a:extLst>
            </p:cNvPr>
            <p:cNvSpPr/>
            <p:nvPr userDrawn="1"/>
          </p:nvSpPr>
          <p:spPr>
            <a:xfrm>
              <a:off x="893903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7" name="Google Shape;456;p14">
              <a:extLst>
                <a:ext uri="{FF2B5EF4-FFF2-40B4-BE49-F238E27FC236}">
                  <a16:creationId xmlns:a16="http://schemas.microsoft.com/office/drawing/2014/main" id="{79E1866F-B7CC-FF41-BCFD-75DF49C95F03}"/>
                </a:ext>
              </a:extLst>
            </p:cNvPr>
            <p:cNvSpPr/>
            <p:nvPr userDrawn="1"/>
          </p:nvSpPr>
          <p:spPr>
            <a:xfrm>
              <a:off x="899344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457;p14">
              <a:extLst>
                <a:ext uri="{FF2B5EF4-FFF2-40B4-BE49-F238E27FC236}">
                  <a16:creationId xmlns:a16="http://schemas.microsoft.com/office/drawing/2014/main" id="{18FAE84D-46DA-8548-93A1-341EEC76F1F5}"/>
                </a:ext>
              </a:extLst>
            </p:cNvPr>
            <p:cNvSpPr/>
            <p:nvPr userDrawn="1"/>
          </p:nvSpPr>
          <p:spPr>
            <a:xfrm>
              <a:off x="910227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458;p14">
              <a:extLst>
                <a:ext uri="{FF2B5EF4-FFF2-40B4-BE49-F238E27FC236}">
                  <a16:creationId xmlns:a16="http://schemas.microsoft.com/office/drawing/2014/main" id="{913FF9EC-E345-8D4E-A1FD-0E8D47F4B27F}"/>
                </a:ext>
              </a:extLst>
            </p:cNvPr>
            <p:cNvSpPr/>
            <p:nvPr userDrawn="1"/>
          </p:nvSpPr>
          <p:spPr>
            <a:xfrm>
              <a:off x="8884615"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459;p14">
              <a:extLst>
                <a:ext uri="{FF2B5EF4-FFF2-40B4-BE49-F238E27FC236}">
                  <a16:creationId xmlns:a16="http://schemas.microsoft.com/office/drawing/2014/main" id="{66430BE1-8E2A-CB4A-83F2-D4B8B85625EC}"/>
                </a:ext>
              </a:extLst>
            </p:cNvPr>
            <p:cNvSpPr/>
            <p:nvPr userDrawn="1"/>
          </p:nvSpPr>
          <p:spPr>
            <a:xfrm>
              <a:off x="0" y="5112281"/>
              <a:ext cx="8862600" cy="31200"/>
            </a:xfrm>
            <a:prstGeom prst="roundRect">
              <a:avLst>
                <a:gd name="adj" fmla="val 16667"/>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457;p14">
              <a:extLst>
                <a:ext uri="{FF2B5EF4-FFF2-40B4-BE49-F238E27FC236}">
                  <a16:creationId xmlns:a16="http://schemas.microsoft.com/office/drawing/2014/main" id="{5C86D9CE-B6A1-3E4F-BAF6-C93A2DB1079D}"/>
                </a:ext>
              </a:extLst>
            </p:cNvPr>
            <p:cNvSpPr/>
            <p:nvPr userDrawn="1"/>
          </p:nvSpPr>
          <p:spPr>
            <a:xfrm>
              <a:off x="9047860" y="5111100"/>
              <a:ext cx="32400" cy="324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grpSp>
      <p:sp>
        <p:nvSpPr>
          <p:cNvPr id="12" name="Text Placeholder 4">
            <a:extLst>
              <a:ext uri="{FF2B5EF4-FFF2-40B4-BE49-F238E27FC236}">
                <a16:creationId xmlns:a16="http://schemas.microsoft.com/office/drawing/2014/main" id="{53C5726E-2F56-B74D-B7BF-67688185D90F}"/>
              </a:ext>
            </a:extLst>
          </p:cNvPr>
          <p:cNvSpPr>
            <a:spLocks noGrp="1"/>
          </p:cNvSpPr>
          <p:nvPr>
            <p:ph type="body" sz="quarter" idx="18"/>
          </p:nvPr>
        </p:nvSpPr>
        <p:spPr>
          <a:xfrm>
            <a:off x="3199700" y="1286450"/>
            <a:ext cx="5029200" cy="1112100"/>
          </a:xfrm>
          <a:prstGeom prst="rect">
            <a:avLst/>
          </a:prstGeom>
        </p:spPr>
        <p:txBody>
          <a:bodyPr lIns="0" tIns="0" rIns="0" bIns="0"/>
          <a:lstStyle>
            <a:lvl1pPr marL="6350" marR="0" indent="0" algn="l" rtl="0">
              <a:lnSpc>
                <a:spcPct val="115000"/>
              </a:lnSpc>
              <a:spcBef>
                <a:spcPts val="0"/>
              </a:spcBef>
              <a:spcAft>
                <a:spcPts val="0"/>
              </a:spcAft>
              <a:buClr>
                <a:schemeClr val="dk1"/>
              </a:buClr>
              <a:buSzPts val="1200"/>
              <a:buFont typeface="Arial"/>
              <a:buNone/>
              <a:tabLst/>
              <a:defRPr lang="en-US" sz="1200" b="0" i="0" u="none" strike="noStrike" cap="none" dirty="0">
                <a:solidFill>
                  <a:schemeClr val="bg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13" name="Text Placeholder 4">
            <a:extLst>
              <a:ext uri="{FF2B5EF4-FFF2-40B4-BE49-F238E27FC236}">
                <a16:creationId xmlns:a16="http://schemas.microsoft.com/office/drawing/2014/main" id="{010DB96D-8BEA-EF43-99A4-D436657F20A4}"/>
              </a:ext>
            </a:extLst>
          </p:cNvPr>
          <p:cNvSpPr>
            <a:spLocks noGrp="1"/>
          </p:cNvSpPr>
          <p:nvPr>
            <p:ph type="body" sz="quarter" idx="19"/>
          </p:nvPr>
        </p:nvSpPr>
        <p:spPr>
          <a:xfrm>
            <a:off x="5760879" y="2864425"/>
            <a:ext cx="2349600" cy="260400"/>
          </a:xfrm>
          <a:prstGeom prst="rect">
            <a:avLst/>
          </a:prstGeom>
        </p:spPr>
        <p:txBody>
          <a:bodyPr lIns="0" tIns="0" rIns="0" bIns="0"/>
          <a:lstStyle>
            <a:lvl1pPr marL="6350" marR="0" indent="0" algn="r" rtl="0">
              <a:lnSpc>
                <a:spcPct val="100000"/>
              </a:lnSpc>
              <a:spcBef>
                <a:spcPts val="0"/>
              </a:spcBef>
              <a:spcAft>
                <a:spcPts val="0"/>
              </a:spcAft>
              <a:buClr>
                <a:schemeClr val="accent1"/>
              </a:buClr>
              <a:buSzPts val="1200"/>
              <a:buFont typeface="Arial"/>
              <a:buNone/>
              <a:tabLst/>
              <a:defRPr lang="en-US" sz="1200" b="0" i="0" u="none" strike="noStrike" cap="none" dirty="0">
                <a:solidFill>
                  <a:schemeClr val="accent1"/>
                </a:solidFill>
                <a:latin typeface="+mn-lt"/>
                <a:ea typeface="Calibri" panose="020F0502020204030204" pitchFamily="34" charset="0"/>
                <a:cs typeface="Calibri" panose="020F0502020204030204" pitchFamily="34" charset="0"/>
                <a:sym typeface="Arial"/>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3604905755"/>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Google Shape;80;p7">
            <a:extLst>
              <a:ext uri="{FF2B5EF4-FFF2-40B4-BE49-F238E27FC236}">
                <a16:creationId xmlns:a16="http://schemas.microsoft.com/office/drawing/2014/main" id="{FC9176CC-CD28-C04E-A6D4-EA38177D1944}"/>
              </a:ext>
            </a:extLst>
          </p:cNvPr>
          <p:cNvSpPr/>
          <p:nvPr userDrawn="1"/>
        </p:nvSpPr>
        <p:spPr>
          <a:xfrm>
            <a:off x="0" y="0"/>
            <a:ext cx="9144000" cy="5143500"/>
          </a:xfrm>
          <a:prstGeom prst="rect">
            <a:avLst/>
          </a:prstGeom>
          <a:solidFill>
            <a:srgbClr val="5B5B5B"/>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 name="Google Shape;83;p7">
            <a:extLst>
              <a:ext uri="{FF2B5EF4-FFF2-40B4-BE49-F238E27FC236}">
                <a16:creationId xmlns:a16="http://schemas.microsoft.com/office/drawing/2014/main" id="{BA7634B0-4186-E541-9C03-A1F4C6B63DFC}"/>
              </a:ext>
            </a:extLst>
          </p:cNvPr>
          <p:cNvSpPr/>
          <p:nvPr userDrawn="1"/>
        </p:nvSpPr>
        <p:spPr>
          <a:xfrm rot="10800000" flipH="1">
            <a:off x="6255000"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Text Placeholder 4">
            <a:extLst>
              <a:ext uri="{FF2B5EF4-FFF2-40B4-BE49-F238E27FC236}">
                <a16:creationId xmlns:a16="http://schemas.microsoft.com/office/drawing/2014/main" id="{3BF873C9-743A-BE45-92D9-B4C5E7016226}"/>
              </a:ext>
            </a:extLst>
          </p:cNvPr>
          <p:cNvSpPr>
            <a:spLocks noGrp="1"/>
          </p:cNvSpPr>
          <p:nvPr>
            <p:ph type="body" sz="quarter" idx="11"/>
          </p:nvPr>
        </p:nvSpPr>
        <p:spPr>
          <a:xfrm>
            <a:off x="378414" y="1822625"/>
            <a:ext cx="1374600" cy="1112100"/>
          </a:xfrm>
          <a:prstGeom prst="rect">
            <a:avLst/>
          </a:prstGeom>
        </p:spPr>
        <p:txBody>
          <a:bodyPr lIns="0" tIns="0" rIns="0" bIns="0"/>
          <a:lstStyle>
            <a:lvl1pPr marL="6350" marR="0" indent="0" algn="l" rtl="0">
              <a:lnSpc>
                <a:spcPct val="90000"/>
              </a:lnSpc>
              <a:spcBef>
                <a:spcPts val="0"/>
              </a:spcBef>
              <a:spcAft>
                <a:spcPts val="0"/>
              </a:spcAft>
              <a:buClr>
                <a:schemeClr val="accent1"/>
              </a:buClr>
              <a:buSzPts val="7200"/>
              <a:buFont typeface="Poppins"/>
              <a:buNone/>
              <a:tabLst/>
              <a:defRPr lang="en-US" sz="7200" b="0" i="0" u="none" strike="noStrike" cap="none" dirty="0">
                <a:solidFill>
                  <a:schemeClr val="accent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 name="Text Placeholder 4">
            <a:extLst>
              <a:ext uri="{FF2B5EF4-FFF2-40B4-BE49-F238E27FC236}">
                <a16:creationId xmlns:a16="http://schemas.microsoft.com/office/drawing/2014/main" id="{C4DCE0A0-8A25-1C44-BB07-48CF9EFB99A4}"/>
              </a:ext>
            </a:extLst>
          </p:cNvPr>
          <p:cNvSpPr>
            <a:spLocks noGrp="1"/>
          </p:cNvSpPr>
          <p:nvPr>
            <p:ph type="body" sz="quarter" idx="12"/>
          </p:nvPr>
        </p:nvSpPr>
        <p:spPr>
          <a:xfrm>
            <a:off x="409329" y="2787467"/>
            <a:ext cx="2973300" cy="332399"/>
          </a:xfrm>
          <a:prstGeom prst="rect">
            <a:avLst/>
          </a:prstGeom>
        </p:spPr>
        <p:txBody>
          <a:bodyPr lIns="0" tIns="0" rIns="0" bIns="0"/>
          <a:lstStyle>
            <a:lvl1pPr marL="6350" marR="0" indent="0" algn="l" rtl="0">
              <a:lnSpc>
                <a:spcPct val="90000"/>
              </a:lnSpc>
              <a:spcBef>
                <a:spcPts val="0"/>
              </a:spcBef>
              <a:spcAft>
                <a:spcPts val="0"/>
              </a:spcAft>
              <a:buClr>
                <a:schemeClr val="dk2"/>
              </a:buClr>
              <a:buSzPts val="2400"/>
              <a:buFont typeface="Poppins"/>
              <a:buNone/>
              <a:tabLst/>
              <a:defRPr lang="en-US" sz="2400" b="0" i="0" u="none" strike="noStrike" cap="none" dirty="0">
                <a:solidFill>
                  <a:schemeClr val="bg2"/>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3473002844"/>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with Subtitle">
    <p:spTree>
      <p:nvGrpSpPr>
        <p:cNvPr id="1" name=""/>
        <p:cNvGrpSpPr/>
        <p:nvPr/>
      </p:nvGrpSpPr>
      <p:grpSpPr>
        <a:xfrm>
          <a:off x="0" y="0"/>
          <a:ext cx="0" cy="0"/>
          <a:chOff x="0" y="0"/>
          <a:chExt cx="0" cy="0"/>
        </a:xfrm>
      </p:grpSpPr>
      <p:sp>
        <p:nvSpPr>
          <p:cNvPr id="2" name="Google Shape;80;p7">
            <a:extLst>
              <a:ext uri="{FF2B5EF4-FFF2-40B4-BE49-F238E27FC236}">
                <a16:creationId xmlns:a16="http://schemas.microsoft.com/office/drawing/2014/main" id="{FC9176CC-CD28-C04E-A6D4-EA38177D1944}"/>
              </a:ext>
            </a:extLst>
          </p:cNvPr>
          <p:cNvSpPr/>
          <p:nvPr userDrawn="1"/>
        </p:nvSpPr>
        <p:spPr>
          <a:xfrm>
            <a:off x="0" y="0"/>
            <a:ext cx="9144000" cy="5143500"/>
          </a:xfrm>
          <a:prstGeom prst="rect">
            <a:avLst/>
          </a:prstGeom>
          <a:solidFill>
            <a:srgbClr val="5B5B5B"/>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 name="Google Shape;83;p7">
            <a:extLst>
              <a:ext uri="{FF2B5EF4-FFF2-40B4-BE49-F238E27FC236}">
                <a16:creationId xmlns:a16="http://schemas.microsoft.com/office/drawing/2014/main" id="{BA7634B0-4186-E541-9C03-A1F4C6B63DFC}"/>
              </a:ext>
            </a:extLst>
          </p:cNvPr>
          <p:cNvSpPr/>
          <p:nvPr userDrawn="1"/>
        </p:nvSpPr>
        <p:spPr>
          <a:xfrm rot="10800000" flipH="1">
            <a:off x="6255000"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Text Placeholder 4">
            <a:extLst>
              <a:ext uri="{FF2B5EF4-FFF2-40B4-BE49-F238E27FC236}">
                <a16:creationId xmlns:a16="http://schemas.microsoft.com/office/drawing/2014/main" id="{3BF873C9-743A-BE45-92D9-B4C5E7016226}"/>
              </a:ext>
            </a:extLst>
          </p:cNvPr>
          <p:cNvSpPr>
            <a:spLocks noGrp="1"/>
          </p:cNvSpPr>
          <p:nvPr>
            <p:ph type="body" sz="quarter" idx="11"/>
          </p:nvPr>
        </p:nvSpPr>
        <p:spPr>
          <a:xfrm>
            <a:off x="409325" y="2521825"/>
            <a:ext cx="5074200" cy="456300"/>
          </a:xfrm>
          <a:prstGeom prst="rect">
            <a:avLst/>
          </a:prstGeom>
        </p:spPr>
        <p:txBody>
          <a:bodyPr lIns="0" tIns="0" rIns="0" bIns="0"/>
          <a:lstStyle>
            <a:lvl1pPr marL="6350" marR="0" indent="0" algn="l" rtl="0">
              <a:lnSpc>
                <a:spcPct val="90000"/>
              </a:lnSpc>
              <a:spcBef>
                <a:spcPts val="0"/>
              </a:spcBef>
              <a:spcAft>
                <a:spcPts val="0"/>
              </a:spcAft>
              <a:buClr>
                <a:schemeClr val="accent1"/>
              </a:buClr>
              <a:buSzPts val="7200"/>
              <a:buFont typeface="Poppins"/>
              <a:buNone/>
              <a:tabLst/>
              <a:defRPr lang="en-US" sz="2600" b="0" i="0" u="none" strike="noStrike" cap="none" dirty="0">
                <a:solidFill>
                  <a:schemeClr val="accent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 name="Text Placeholder 4">
            <a:extLst>
              <a:ext uri="{FF2B5EF4-FFF2-40B4-BE49-F238E27FC236}">
                <a16:creationId xmlns:a16="http://schemas.microsoft.com/office/drawing/2014/main" id="{C4DCE0A0-8A25-1C44-BB07-48CF9EFB99A4}"/>
              </a:ext>
            </a:extLst>
          </p:cNvPr>
          <p:cNvSpPr>
            <a:spLocks noGrp="1"/>
          </p:cNvSpPr>
          <p:nvPr>
            <p:ph type="body" sz="quarter" idx="12"/>
          </p:nvPr>
        </p:nvSpPr>
        <p:spPr>
          <a:xfrm>
            <a:off x="409325" y="3176025"/>
            <a:ext cx="5074200" cy="297600"/>
          </a:xfrm>
          <a:prstGeom prst="rect">
            <a:avLst/>
          </a:prstGeom>
        </p:spPr>
        <p:txBody>
          <a:bodyPr lIns="0" tIns="0" rIns="0" bIns="0"/>
          <a:lstStyle>
            <a:lvl1pPr marL="6350" marR="0" indent="0" algn="l" rtl="0">
              <a:lnSpc>
                <a:spcPct val="90000"/>
              </a:lnSpc>
              <a:spcBef>
                <a:spcPts val="0"/>
              </a:spcBef>
              <a:spcAft>
                <a:spcPts val="0"/>
              </a:spcAft>
              <a:buClr>
                <a:schemeClr val="dk2"/>
              </a:buClr>
              <a:buSzPts val="2400"/>
              <a:buFont typeface="Poppins"/>
              <a:buNone/>
              <a:tabLst/>
              <a:defRPr lang="en-US" sz="1400" b="0" i="0" u="none" strike="noStrike" cap="none" dirty="0">
                <a:solidFill>
                  <a:schemeClr val="bg2"/>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3592859523"/>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Black with Subtitle">
    <p:spTree>
      <p:nvGrpSpPr>
        <p:cNvPr id="1" name=""/>
        <p:cNvGrpSpPr/>
        <p:nvPr/>
      </p:nvGrpSpPr>
      <p:grpSpPr>
        <a:xfrm>
          <a:off x="0" y="0"/>
          <a:ext cx="0" cy="0"/>
          <a:chOff x="0" y="0"/>
          <a:chExt cx="0" cy="0"/>
        </a:xfrm>
      </p:grpSpPr>
      <p:sp>
        <p:nvSpPr>
          <p:cNvPr id="6" name="Google Shape;85;p8">
            <a:extLst>
              <a:ext uri="{FF2B5EF4-FFF2-40B4-BE49-F238E27FC236}">
                <a16:creationId xmlns:a16="http://schemas.microsoft.com/office/drawing/2014/main" id="{9D8A8AA2-8086-E247-B4D4-DB994DBD1B0A}"/>
              </a:ext>
            </a:extLst>
          </p:cNvPr>
          <p:cNvSpPr/>
          <p:nvPr userDrawn="1"/>
        </p:nvSpPr>
        <p:spPr>
          <a:xfrm>
            <a:off x="0" y="0"/>
            <a:ext cx="9144000" cy="5143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 name="Google Shape;83;p7">
            <a:extLst>
              <a:ext uri="{FF2B5EF4-FFF2-40B4-BE49-F238E27FC236}">
                <a16:creationId xmlns:a16="http://schemas.microsoft.com/office/drawing/2014/main" id="{BA7634B0-4186-E541-9C03-A1F4C6B63DFC}"/>
              </a:ext>
            </a:extLst>
          </p:cNvPr>
          <p:cNvSpPr/>
          <p:nvPr userDrawn="1"/>
        </p:nvSpPr>
        <p:spPr>
          <a:xfrm rot="10800000" flipH="1">
            <a:off x="6255000"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Text Placeholder 4">
            <a:extLst>
              <a:ext uri="{FF2B5EF4-FFF2-40B4-BE49-F238E27FC236}">
                <a16:creationId xmlns:a16="http://schemas.microsoft.com/office/drawing/2014/main" id="{3BF873C9-743A-BE45-92D9-B4C5E7016226}"/>
              </a:ext>
            </a:extLst>
          </p:cNvPr>
          <p:cNvSpPr>
            <a:spLocks noGrp="1"/>
          </p:cNvSpPr>
          <p:nvPr>
            <p:ph type="body" sz="quarter" idx="11"/>
          </p:nvPr>
        </p:nvSpPr>
        <p:spPr>
          <a:xfrm>
            <a:off x="409325" y="2521825"/>
            <a:ext cx="5074200" cy="456300"/>
          </a:xfrm>
          <a:prstGeom prst="rect">
            <a:avLst/>
          </a:prstGeom>
        </p:spPr>
        <p:txBody>
          <a:bodyPr lIns="0" tIns="0" rIns="0" bIns="0"/>
          <a:lstStyle>
            <a:lvl1pPr marL="6350" marR="0" indent="0" algn="l" rtl="0">
              <a:lnSpc>
                <a:spcPct val="90000"/>
              </a:lnSpc>
              <a:spcBef>
                <a:spcPts val="0"/>
              </a:spcBef>
              <a:spcAft>
                <a:spcPts val="0"/>
              </a:spcAft>
              <a:buClr>
                <a:schemeClr val="accent1"/>
              </a:buClr>
              <a:buSzPts val="7200"/>
              <a:buFont typeface="Poppins"/>
              <a:buNone/>
              <a:tabLst/>
              <a:defRPr lang="en-US" sz="2600" b="0" i="0" u="none" strike="noStrike" cap="none" dirty="0">
                <a:solidFill>
                  <a:schemeClr val="accent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 name="Text Placeholder 4">
            <a:extLst>
              <a:ext uri="{FF2B5EF4-FFF2-40B4-BE49-F238E27FC236}">
                <a16:creationId xmlns:a16="http://schemas.microsoft.com/office/drawing/2014/main" id="{C4DCE0A0-8A25-1C44-BB07-48CF9EFB99A4}"/>
              </a:ext>
            </a:extLst>
          </p:cNvPr>
          <p:cNvSpPr>
            <a:spLocks noGrp="1"/>
          </p:cNvSpPr>
          <p:nvPr>
            <p:ph type="body" sz="quarter" idx="12"/>
          </p:nvPr>
        </p:nvSpPr>
        <p:spPr>
          <a:xfrm>
            <a:off x="409325" y="3176025"/>
            <a:ext cx="5074200" cy="297600"/>
          </a:xfrm>
          <a:prstGeom prst="rect">
            <a:avLst/>
          </a:prstGeom>
        </p:spPr>
        <p:txBody>
          <a:bodyPr lIns="0" tIns="0" rIns="0" bIns="0"/>
          <a:lstStyle>
            <a:lvl1pPr marL="6350" marR="0" indent="0" algn="l" rtl="0">
              <a:lnSpc>
                <a:spcPct val="90000"/>
              </a:lnSpc>
              <a:spcBef>
                <a:spcPts val="0"/>
              </a:spcBef>
              <a:spcAft>
                <a:spcPts val="0"/>
              </a:spcAft>
              <a:buClr>
                <a:schemeClr val="dk2"/>
              </a:buClr>
              <a:buSzPts val="2400"/>
              <a:buFont typeface="Poppins"/>
              <a:buNone/>
              <a:tabLst/>
              <a:defRPr lang="en-US" sz="1400" b="0" i="0" u="none" strike="noStrike" cap="none" dirty="0">
                <a:solidFill>
                  <a:schemeClr val="bg2"/>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447550583"/>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 Black">
    <p:spTree>
      <p:nvGrpSpPr>
        <p:cNvPr id="1" name=""/>
        <p:cNvGrpSpPr/>
        <p:nvPr/>
      </p:nvGrpSpPr>
      <p:grpSpPr>
        <a:xfrm>
          <a:off x="0" y="0"/>
          <a:ext cx="0" cy="0"/>
          <a:chOff x="0" y="0"/>
          <a:chExt cx="0" cy="0"/>
        </a:xfrm>
      </p:grpSpPr>
      <p:sp>
        <p:nvSpPr>
          <p:cNvPr id="2" name="Google Shape;85;p8">
            <a:extLst>
              <a:ext uri="{FF2B5EF4-FFF2-40B4-BE49-F238E27FC236}">
                <a16:creationId xmlns:a16="http://schemas.microsoft.com/office/drawing/2014/main" id="{E4BBBC89-B21F-A84D-8F22-D9C9A7287279}"/>
              </a:ext>
            </a:extLst>
          </p:cNvPr>
          <p:cNvSpPr/>
          <p:nvPr userDrawn="1"/>
        </p:nvSpPr>
        <p:spPr>
          <a:xfrm>
            <a:off x="0" y="0"/>
            <a:ext cx="9144000" cy="5143500"/>
          </a:xfrm>
          <a:prstGeom prst="rect">
            <a:avLst/>
          </a:prstGeom>
          <a:solidFill>
            <a:schemeClr val="dk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3" name="Google Shape;88;p8">
            <a:extLst>
              <a:ext uri="{FF2B5EF4-FFF2-40B4-BE49-F238E27FC236}">
                <a16:creationId xmlns:a16="http://schemas.microsoft.com/office/drawing/2014/main" id="{B1448F01-96AE-6F4C-ABCE-269A06323176}"/>
              </a:ext>
            </a:extLst>
          </p:cNvPr>
          <p:cNvSpPr/>
          <p:nvPr userDrawn="1"/>
        </p:nvSpPr>
        <p:spPr>
          <a:xfrm rot="10800000" flipH="1">
            <a:off x="6255000"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None/>
            </a:pPr>
            <a:endParaRPr sz="1400">
              <a:solidFill>
                <a:schemeClr val="dk1"/>
              </a:solidFill>
              <a:latin typeface="Calibri"/>
              <a:ea typeface="Calibri"/>
              <a:cs typeface="Calibri"/>
              <a:sym typeface="Calibri"/>
            </a:endParaRPr>
          </a:p>
        </p:txBody>
      </p:sp>
      <p:sp>
        <p:nvSpPr>
          <p:cNvPr id="4" name="Text Placeholder 4">
            <a:extLst>
              <a:ext uri="{FF2B5EF4-FFF2-40B4-BE49-F238E27FC236}">
                <a16:creationId xmlns:a16="http://schemas.microsoft.com/office/drawing/2014/main" id="{CA2B3179-56E7-D74D-8ECE-A0447A210565}"/>
              </a:ext>
            </a:extLst>
          </p:cNvPr>
          <p:cNvSpPr>
            <a:spLocks noGrp="1"/>
          </p:cNvSpPr>
          <p:nvPr>
            <p:ph type="body" sz="quarter" idx="11"/>
          </p:nvPr>
        </p:nvSpPr>
        <p:spPr>
          <a:xfrm>
            <a:off x="378414" y="1822625"/>
            <a:ext cx="1374600" cy="1112100"/>
          </a:xfrm>
          <a:prstGeom prst="rect">
            <a:avLst/>
          </a:prstGeom>
        </p:spPr>
        <p:txBody>
          <a:bodyPr lIns="0" tIns="0" rIns="0" bIns="0"/>
          <a:lstStyle>
            <a:lvl1pPr marL="6350" marR="0" indent="0" algn="l" rtl="0">
              <a:lnSpc>
                <a:spcPct val="90000"/>
              </a:lnSpc>
              <a:spcBef>
                <a:spcPts val="0"/>
              </a:spcBef>
              <a:spcAft>
                <a:spcPts val="0"/>
              </a:spcAft>
              <a:buClr>
                <a:schemeClr val="accent1"/>
              </a:buClr>
              <a:buSzPts val="7200"/>
              <a:buFont typeface="Poppins"/>
              <a:buNone/>
              <a:tabLst/>
              <a:defRPr lang="en-US" sz="7200" b="0" i="0" u="none" strike="noStrike" cap="none" dirty="0">
                <a:solidFill>
                  <a:schemeClr val="accent1"/>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
        <p:nvSpPr>
          <p:cNvPr id="5" name="Text Placeholder 4">
            <a:extLst>
              <a:ext uri="{FF2B5EF4-FFF2-40B4-BE49-F238E27FC236}">
                <a16:creationId xmlns:a16="http://schemas.microsoft.com/office/drawing/2014/main" id="{D5896DE6-9EFF-AD4D-8C39-5DA0C200804C}"/>
              </a:ext>
            </a:extLst>
          </p:cNvPr>
          <p:cNvSpPr>
            <a:spLocks noGrp="1"/>
          </p:cNvSpPr>
          <p:nvPr>
            <p:ph type="body" sz="quarter" idx="12"/>
          </p:nvPr>
        </p:nvSpPr>
        <p:spPr>
          <a:xfrm>
            <a:off x="409329" y="2787467"/>
            <a:ext cx="2973300" cy="332399"/>
          </a:xfrm>
          <a:prstGeom prst="rect">
            <a:avLst/>
          </a:prstGeom>
        </p:spPr>
        <p:txBody>
          <a:bodyPr lIns="0" tIns="0" rIns="0" bIns="0"/>
          <a:lstStyle>
            <a:lvl1pPr marL="6350" marR="0" indent="0" algn="l" rtl="0">
              <a:lnSpc>
                <a:spcPct val="90000"/>
              </a:lnSpc>
              <a:spcBef>
                <a:spcPts val="0"/>
              </a:spcBef>
              <a:spcAft>
                <a:spcPts val="0"/>
              </a:spcAft>
              <a:buClr>
                <a:schemeClr val="dk2"/>
              </a:buClr>
              <a:buSzPts val="2400"/>
              <a:buFont typeface="Poppins"/>
              <a:buNone/>
              <a:tabLst/>
              <a:defRPr lang="en-US" sz="2400" b="0" i="0" u="none" strike="noStrike" cap="none" dirty="0">
                <a:solidFill>
                  <a:schemeClr val="bg2"/>
                </a:solidFill>
                <a:latin typeface="Poppins"/>
                <a:ea typeface="Poppins"/>
                <a:cs typeface="Poppins"/>
                <a:sym typeface="Poppins"/>
              </a:defRPr>
            </a:lvl1pPr>
            <a:lvl2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2pPr>
            <a:lvl3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3pPr>
            <a:lvl4pPr marL="6350" marR="0" indent="0" algn="ctr" rtl="0">
              <a:lnSpc>
                <a:spcPct val="100000"/>
              </a:lnSpc>
              <a:spcBef>
                <a:spcPts val="0"/>
              </a:spcBef>
              <a:spcAft>
                <a:spcPts val="0"/>
              </a:spcAft>
              <a:buClr>
                <a:schemeClr val="dk1"/>
              </a:buClr>
              <a:buSzPts val="600"/>
              <a:buFont typeface="Arial"/>
              <a:buNone/>
              <a:tabLst/>
              <a:defRPr lang="en-GB" sz="600" b="0" i="0" u="none" strike="noStrike" cap="none" dirty="0" smtClean="0">
                <a:solidFill>
                  <a:schemeClr val="tx1"/>
                </a:solidFill>
                <a:latin typeface="+mn-lt"/>
                <a:ea typeface="Arial"/>
                <a:cs typeface="Arial"/>
                <a:sym typeface="Arial"/>
              </a:defRPr>
            </a:lvl4pPr>
            <a:lvl5pPr marL="6350" marR="0" indent="0" algn="ctr" rtl="0">
              <a:lnSpc>
                <a:spcPct val="100000"/>
              </a:lnSpc>
              <a:spcBef>
                <a:spcPts val="0"/>
              </a:spcBef>
              <a:spcAft>
                <a:spcPts val="0"/>
              </a:spcAft>
              <a:buClr>
                <a:schemeClr val="dk1"/>
              </a:buClr>
              <a:buSzPts val="600"/>
              <a:buFont typeface="Arial"/>
              <a:buNone/>
              <a:tabLst/>
              <a:defRPr lang="en-US" sz="600" b="0" i="0" u="none" strike="noStrike" cap="none" dirty="0">
                <a:solidFill>
                  <a:schemeClr val="tx1"/>
                </a:solidFill>
                <a:latin typeface="+mn-lt"/>
                <a:ea typeface="Arial"/>
                <a:cs typeface="Arial"/>
                <a:sym typeface="Arial"/>
              </a:defRPr>
            </a:lvl5pPr>
          </a:lstStyle>
          <a:p>
            <a:pPr lvl="0"/>
            <a:r>
              <a:rPr lang="en-GB" dirty="0"/>
              <a:t>Click to edit</a:t>
            </a:r>
            <a:endParaRPr lang="en-US" dirty="0"/>
          </a:p>
        </p:txBody>
      </p:sp>
    </p:spTree>
    <p:extLst>
      <p:ext uri="{BB962C8B-B14F-4D97-AF65-F5344CB8AC3E}">
        <p14:creationId xmlns:p14="http://schemas.microsoft.com/office/powerpoint/2010/main" val="172419244"/>
      </p:ext>
    </p:extLst>
  </p:cSld>
  <p:clrMapOvr>
    <a:masterClrMapping/>
  </p:clrMapOvr>
  <p:extLst>
    <p:ext uri="{DCECCB84-F9BA-43D5-87BE-67443E8EF086}">
      <p15:sldGuideLst xmlns:p15="http://schemas.microsoft.com/office/powerpoint/2012/main">
        <p15:guide id="1" orient="horz" pos="169" userDrawn="1">
          <p15:clr>
            <a:srgbClr val="FBAE40"/>
          </p15:clr>
        </p15:guide>
        <p15:guide id="2" pos="249" userDrawn="1">
          <p15:clr>
            <a:srgbClr val="FBAE40"/>
          </p15:clr>
        </p15:guide>
        <p15:guide id="3" pos="5511" userDrawn="1">
          <p15:clr>
            <a:srgbClr val="FBAE40"/>
          </p15:clr>
        </p15:guide>
        <p15:guide id="4" orient="horz" pos="307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0542744"/>
      </p:ext>
    </p:extLst>
  </p:cSld>
  <p:clrMap bg1="dk1" tx1="lt1" bg2="dk2" tx2="lt2" accent1="accent1" accent2="accent2" accent3="accent3" accent4="accent4" accent5="accent5" accent6="accent6" hlink="hlink" folHlink="folHlink"/>
  <p:sldLayoutIdLst>
    <p:sldLayoutId id="2147483717" r:id="rId1"/>
    <p:sldLayoutId id="2147483718" r:id="rId2"/>
    <p:sldLayoutId id="2147483720" r:id="rId3"/>
    <p:sldLayoutId id="2147483721" r:id="rId4"/>
    <p:sldLayoutId id="2147483722" r:id="rId5"/>
    <p:sldLayoutId id="2147483723" r:id="rId6"/>
    <p:sldLayoutId id="2147483755" r:id="rId7"/>
    <p:sldLayoutId id="2147483756" r:id="rId8"/>
    <p:sldLayoutId id="2147483724" r:id="rId9"/>
    <p:sldLayoutId id="2147483744" r:id="rId10"/>
    <p:sldLayoutId id="2147483725" r:id="rId11"/>
    <p:sldLayoutId id="2147483727" r:id="rId12"/>
    <p:sldLayoutId id="2147483728" r:id="rId13"/>
    <p:sldLayoutId id="2147483729" r:id="rId14"/>
    <p:sldLayoutId id="2147483730" r:id="rId15"/>
    <p:sldLayoutId id="2147483731" r:id="rId16"/>
    <p:sldLayoutId id="2147483740" r:id="rId17"/>
    <p:sldLayoutId id="2147483741" r:id="rId18"/>
    <p:sldLayoutId id="2147483732" r:id="rId19"/>
    <p:sldLayoutId id="2147483733" r:id="rId20"/>
    <p:sldLayoutId id="2147483734" r:id="rId21"/>
    <p:sldLayoutId id="2147483735" r:id="rId22"/>
    <p:sldLayoutId id="2147483742" r:id="rId23"/>
    <p:sldLayoutId id="2147483743" r:id="rId24"/>
    <p:sldLayoutId id="2147483745" r:id="rId25"/>
    <p:sldLayoutId id="2147483746" r:id="rId26"/>
    <p:sldLayoutId id="2147483747" r:id="rId27"/>
    <p:sldLayoutId id="2147483753" r:id="rId28"/>
    <p:sldLayoutId id="2147483752" r:id="rId29"/>
    <p:sldLayoutId id="2147483748" r:id="rId30"/>
    <p:sldLayoutId id="2147483749" r:id="rId3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8.png"/><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4.png"/><Relationship Id="rId18" Type="http://schemas.openxmlformats.org/officeDocument/2006/relationships/image" Target="../media/image5.png"/><Relationship Id="rId26" Type="http://schemas.openxmlformats.org/officeDocument/2006/relationships/image" Target="../media/image25.png"/><Relationship Id="rId3" Type="http://schemas.openxmlformats.org/officeDocument/2006/relationships/image" Target="../media/image2.png"/><Relationship Id="rId21" Type="http://schemas.openxmlformats.org/officeDocument/2006/relationships/image" Target="../media/image22.png"/><Relationship Id="rId7" Type="http://schemas.openxmlformats.org/officeDocument/2006/relationships/image" Target="../media/image14.png"/><Relationship Id="rId12" Type="http://schemas.openxmlformats.org/officeDocument/2006/relationships/image" Target="../media/image17.png"/><Relationship Id="rId17" Type="http://schemas.openxmlformats.org/officeDocument/2006/relationships/image" Target="../media/image20.png"/><Relationship Id="rId25" Type="http://schemas.openxmlformats.org/officeDocument/2006/relationships/image" Target="../media/image24.png"/><Relationship Id="rId2" Type="http://schemas.openxmlformats.org/officeDocument/2006/relationships/notesSlide" Target="../notesSlides/notesSlide20.xml"/><Relationship Id="rId16" Type="http://schemas.openxmlformats.org/officeDocument/2006/relationships/image" Target="../media/image19.png"/><Relationship Id="rId20" Type="http://schemas.openxmlformats.org/officeDocument/2006/relationships/image" Target="../media/image21.png"/><Relationship Id="rId1" Type="http://schemas.openxmlformats.org/officeDocument/2006/relationships/slideLayout" Target="../slideLayouts/slideLayout16.xml"/><Relationship Id="rId6" Type="http://schemas.openxmlformats.org/officeDocument/2006/relationships/image" Target="../media/image13.png"/><Relationship Id="rId11" Type="http://schemas.openxmlformats.org/officeDocument/2006/relationships/image" Target="../media/image16.png"/><Relationship Id="rId24" Type="http://schemas.openxmlformats.org/officeDocument/2006/relationships/image" Target="../media/image11.png"/><Relationship Id="rId5" Type="http://schemas.openxmlformats.org/officeDocument/2006/relationships/image" Target="../media/image12.png"/><Relationship Id="rId15" Type="http://schemas.openxmlformats.org/officeDocument/2006/relationships/image" Target="../media/image18.png"/><Relationship Id="rId23" Type="http://schemas.openxmlformats.org/officeDocument/2006/relationships/image" Target="../media/image6.png"/><Relationship Id="rId10" Type="http://schemas.openxmlformats.org/officeDocument/2006/relationships/image" Target="../media/image15.png"/><Relationship Id="rId19"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8.png"/><Relationship Id="rId14" Type="http://schemas.openxmlformats.org/officeDocument/2006/relationships/image" Target="../media/image9.png"/><Relationship Id="rId22" Type="http://schemas.openxmlformats.org/officeDocument/2006/relationships/image" Target="../media/image23.png"/><Relationship Id="rId27" Type="http://schemas.openxmlformats.org/officeDocument/2006/relationships/image" Target="../media/image26.png"/></Relationships>
</file>

<file path=ppt/slides/_rels/slide2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11.png"/><Relationship Id="rId12"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4.xml"/><Relationship Id="rId6" Type="http://schemas.openxmlformats.org/officeDocument/2006/relationships/image" Target="../media/image5.png"/><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9.png"/></Relationships>
</file>

<file path=ppt/slides/_rels/slide22.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8.png"/><Relationship Id="rId18" Type="http://schemas.openxmlformats.org/officeDocument/2006/relationships/image" Target="../media/image19.png"/><Relationship Id="rId3" Type="http://schemas.openxmlformats.org/officeDocument/2006/relationships/image" Target="../media/image2.png"/><Relationship Id="rId21" Type="http://schemas.openxmlformats.org/officeDocument/2006/relationships/image" Target="../media/image22.png"/><Relationship Id="rId7" Type="http://schemas.openxmlformats.org/officeDocument/2006/relationships/image" Target="../media/image6.png"/><Relationship Id="rId12" Type="http://schemas.openxmlformats.org/officeDocument/2006/relationships/image" Target="../media/image13.png"/><Relationship Id="rId17" Type="http://schemas.openxmlformats.org/officeDocument/2006/relationships/image" Target="../media/image18.png"/><Relationship Id="rId2" Type="http://schemas.openxmlformats.org/officeDocument/2006/relationships/notesSlide" Target="../notesSlides/notesSlide22.xml"/><Relationship Id="rId16" Type="http://schemas.openxmlformats.org/officeDocument/2006/relationships/image" Target="../media/image9.png"/><Relationship Id="rId20" Type="http://schemas.openxmlformats.org/officeDocument/2006/relationships/image" Target="../media/image21.png"/><Relationship Id="rId1" Type="http://schemas.openxmlformats.org/officeDocument/2006/relationships/slideLayout" Target="../slideLayouts/slideLayout15.xml"/><Relationship Id="rId6" Type="http://schemas.openxmlformats.org/officeDocument/2006/relationships/image" Target="../media/image3.png"/><Relationship Id="rId11" Type="http://schemas.openxmlformats.org/officeDocument/2006/relationships/image" Target="../media/image12.png"/><Relationship Id="rId5" Type="http://schemas.openxmlformats.org/officeDocument/2006/relationships/image" Target="../media/image5.png"/><Relationship Id="rId15" Type="http://schemas.openxmlformats.org/officeDocument/2006/relationships/image" Target="../media/image16.png"/><Relationship Id="rId10" Type="http://schemas.openxmlformats.org/officeDocument/2006/relationships/image" Target="../media/image7.png"/><Relationship Id="rId19"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24.png"/><Relationship Id="rId1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32" name="Text Placeholder 31">
            <a:extLst>
              <a:ext uri="{FF2B5EF4-FFF2-40B4-BE49-F238E27FC236}">
                <a16:creationId xmlns:a16="http://schemas.microsoft.com/office/drawing/2014/main" id="{40CED003-DF56-1940-903F-E7CC4775F57B}"/>
              </a:ext>
            </a:extLst>
          </p:cNvPr>
          <p:cNvSpPr>
            <a:spLocks noGrp="1"/>
          </p:cNvSpPr>
          <p:nvPr>
            <p:ph type="body" sz="quarter" idx="10"/>
          </p:nvPr>
        </p:nvSpPr>
        <p:spPr/>
        <p:txBody>
          <a:bodyPr/>
          <a:lstStyle/>
          <a:p>
            <a:r>
              <a:rPr lang="en-US" dirty="0"/>
              <a:t>Confidential</a:t>
            </a:r>
          </a:p>
        </p:txBody>
      </p:sp>
      <p:sp>
        <p:nvSpPr>
          <p:cNvPr id="782" name="Google Shape;782;p31"/>
          <p:cNvSpPr txBox="1">
            <a:spLocks noGrp="1"/>
          </p:cNvSpPr>
          <p:nvPr>
            <p:ph type="body" sz="quarter" idx="13"/>
          </p:nvPr>
        </p:nvSpPr>
        <p:spPr/>
        <p:txBody>
          <a:bodyPr/>
          <a:lstStyle/>
          <a:p>
            <a:pPr lvl="0"/>
            <a:r>
              <a:rPr lang="en-IN" dirty="0"/>
              <a:t>John Smith</a:t>
            </a:r>
          </a:p>
        </p:txBody>
      </p:sp>
      <p:sp>
        <p:nvSpPr>
          <p:cNvPr id="786" name="Google Shape;786;p31"/>
          <p:cNvSpPr txBox="1">
            <a:spLocks noGrp="1"/>
          </p:cNvSpPr>
          <p:nvPr>
            <p:ph type="body" sz="quarter" idx="14"/>
          </p:nvPr>
        </p:nvSpPr>
        <p:spPr/>
        <p:txBody>
          <a:bodyPr/>
          <a:lstStyle/>
          <a:p>
            <a:pPr lvl="0"/>
            <a:r>
              <a:rPr lang="en-IN" dirty="0"/>
              <a:t>DD-MMM-YYYY</a:t>
            </a:r>
          </a:p>
        </p:txBody>
      </p:sp>
      <p:sp>
        <p:nvSpPr>
          <p:cNvPr id="787" name="Google Shape;787;p31"/>
          <p:cNvSpPr txBox="1">
            <a:spLocks noGrp="1"/>
          </p:cNvSpPr>
          <p:nvPr>
            <p:ph type="body" sz="quarter" idx="169"/>
          </p:nvPr>
        </p:nvSpPr>
        <p:spPr/>
        <p:txBody>
          <a:bodyPr/>
          <a:lstStyle/>
          <a:p>
            <a:pPr lvl="0"/>
            <a:r>
              <a:rPr lang="en-US" dirty="0"/>
              <a:t>Opportunity Pipeline Forecasting</a:t>
            </a:r>
            <a:endParaRPr lang="en-IN" dirty="0"/>
          </a:p>
        </p:txBody>
      </p:sp>
      <p:sp>
        <p:nvSpPr>
          <p:cNvPr id="784" name="Google Shape;784;p31"/>
          <p:cNvSpPr txBox="1">
            <a:spLocks noGrp="1"/>
          </p:cNvSpPr>
          <p:nvPr>
            <p:ph type="body" sz="quarter" idx="170"/>
          </p:nvPr>
        </p:nvSpPr>
        <p:spPr/>
        <p:txBody>
          <a:bodyPr/>
          <a:lstStyle/>
          <a:p>
            <a:pPr lvl="0"/>
            <a:r>
              <a:rPr lang="en-IN" dirty="0"/>
              <a:t>Case Study</a:t>
            </a:r>
          </a:p>
        </p:txBody>
      </p:sp>
      <p:sp>
        <p:nvSpPr>
          <p:cNvPr id="785" name="Google Shape;785;p31"/>
          <p:cNvSpPr txBox="1">
            <a:spLocks noGrp="1"/>
          </p:cNvSpPr>
          <p:nvPr>
            <p:ph type="body" sz="quarter" idx="171"/>
          </p:nvPr>
        </p:nvSpPr>
        <p:spPr/>
        <p:txBody>
          <a:bodyPr/>
          <a:lstStyle/>
          <a:p>
            <a:pPr lvl="0"/>
            <a:r>
              <a:rPr lang="en-US" dirty="0"/>
              <a:t>S</a:t>
            </a:r>
            <a:r>
              <a:rPr lang="en-IN" dirty="0" err="1"/>
              <a:t>pringboard</a:t>
            </a:r>
            <a:r>
              <a:rPr lang="en-IN" dirty="0"/>
              <a:t> Project</a:t>
            </a:r>
          </a:p>
        </p:txBody>
      </p:sp>
    </p:spTree>
    <p:extLst>
      <p:ext uri="{BB962C8B-B14F-4D97-AF65-F5344CB8AC3E}">
        <p14:creationId xmlns:p14="http://schemas.microsoft.com/office/powerpoint/2010/main" val="1910659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04</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a:xfrm>
            <a:off x="409328" y="2787467"/>
            <a:ext cx="4848471" cy="332399"/>
          </a:xfrm>
        </p:spPr>
        <p:txBody>
          <a:bodyPr/>
          <a:lstStyle/>
          <a:p>
            <a:r>
              <a:rPr lang="en-US" dirty="0"/>
              <a:t>Exploratory Data Analysis</a:t>
            </a:r>
          </a:p>
        </p:txBody>
      </p:sp>
    </p:spTree>
    <p:extLst>
      <p:ext uri="{BB962C8B-B14F-4D97-AF65-F5344CB8AC3E}">
        <p14:creationId xmlns:p14="http://schemas.microsoft.com/office/powerpoint/2010/main" val="2715126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05</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p:txBody>
          <a:bodyPr/>
          <a:lstStyle/>
          <a:p>
            <a:r>
              <a:rPr lang="en-US" dirty="0"/>
              <a:t>Model Building</a:t>
            </a:r>
          </a:p>
        </p:txBody>
      </p:sp>
    </p:spTree>
    <p:extLst>
      <p:ext uri="{BB962C8B-B14F-4D97-AF65-F5344CB8AC3E}">
        <p14:creationId xmlns:p14="http://schemas.microsoft.com/office/powerpoint/2010/main" val="2740564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06</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p:txBody>
          <a:bodyPr/>
          <a:lstStyle/>
          <a:p>
            <a:r>
              <a:rPr lang="en-US" dirty="0"/>
              <a:t>Results</a:t>
            </a:r>
          </a:p>
        </p:txBody>
      </p:sp>
    </p:spTree>
    <p:extLst>
      <p:ext uri="{BB962C8B-B14F-4D97-AF65-F5344CB8AC3E}">
        <p14:creationId xmlns:p14="http://schemas.microsoft.com/office/powerpoint/2010/main" val="31800290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sp>
        <p:nvSpPr>
          <p:cNvPr id="6" name="Text Placeholder 5">
            <a:extLst>
              <a:ext uri="{FF2B5EF4-FFF2-40B4-BE49-F238E27FC236}">
                <a16:creationId xmlns:a16="http://schemas.microsoft.com/office/drawing/2014/main" id="{53729CD6-05AC-3E4F-AE7E-2B592C4BC57D}"/>
              </a:ext>
            </a:extLst>
          </p:cNvPr>
          <p:cNvSpPr>
            <a:spLocks noGrp="1"/>
          </p:cNvSpPr>
          <p:nvPr>
            <p:ph type="body" sz="quarter" idx="11"/>
          </p:nvPr>
        </p:nvSpPr>
        <p:spPr/>
        <p:txBody>
          <a:bodyPr/>
          <a:lstStyle/>
          <a:p>
            <a:endParaRPr lang="en-US" dirty="0"/>
          </a:p>
        </p:txBody>
      </p:sp>
      <p:sp>
        <p:nvSpPr>
          <p:cNvPr id="18" name="Text Placeholder 17">
            <a:extLst>
              <a:ext uri="{FF2B5EF4-FFF2-40B4-BE49-F238E27FC236}">
                <a16:creationId xmlns:a16="http://schemas.microsoft.com/office/drawing/2014/main" id="{9DBCE47E-9C4D-EB41-BAF3-F78BC23E1EEA}"/>
              </a:ext>
            </a:extLst>
          </p:cNvPr>
          <p:cNvSpPr>
            <a:spLocks noGrp="1"/>
          </p:cNvSpPr>
          <p:nvPr>
            <p:ph type="body" sz="quarter" idx="13"/>
          </p:nvPr>
        </p:nvSpPr>
        <p:spPr/>
        <p:txBody>
          <a:bodyPr/>
          <a:lstStyle/>
          <a:p>
            <a:endParaRPr lang="en-US" dirty="0"/>
          </a:p>
        </p:txBody>
      </p:sp>
    </p:spTree>
    <p:extLst>
      <p:ext uri="{BB962C8B-B14F-4D97-AF65-F5344CB8AC3E}">
        <p14:creationId xmlns:p14="http://schemas.microsoft.com/office/powerpoint/2010/main" val="1939785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2" name="Text Placeholder 1">
            <a:extLst>
              <a:ext uri="{FF2B5EF4-FFF2-40B4-BE49-F238E27FC236}">
                <a16:creationId xmlns:a16="http://schemas.microsoft.com/office/drawing/2014/main" id="{2B9904FC-72CD-824C-8E0E-9523AA0B0C20}"/>
              </a:ext>
            </a:extLst>
          </p:cNvPr>
          <p:cNvSpPr>
            <a:spLocks noGrp="1"/>
          </p:cNvSpPr>
          <p:nvPr>
            <p:ph type="body" sz="quarter" idx="171"/>
          </p:nvPr>
        </p:nvSpPr>
        <p:spPr/>
        <p:txBody>
          <a:bodyPr/>
          <a:lstStyle/>
          <a:p>
            <a:endParaRPr lang="en-US"/>
          </a:p>
        </p:txBody>
      </p:sp>
      <p:sp>
        <p:nvSpPr>
          <p:cNvPr id="3" name="Text Placeholder 2">
            <a:extLst>
              <a:ext uri="{FF2B5EF4-FFF2-40B4-BE49-F238E27FC236}">
                <a16:creationId xmlns:a16="http://schemas.microsoft.com/office/drawing/2014/main" id="{C7186E14-F9F0-7C4D-BAA9-462F1E079914}"/>
              </a:ext>
            </a:extLst>
          </p:cNvPr>
          <p:cNvSpPr>
            <a:spLocks noGrp="1"/>
          </p:cNvSpPr>
          <p:nvPr>
            <p:ph type="body" sz="quarter" idx="172"/>
          </p:nvPr>
        </p:nvSpPr>
        <p:spPr/>
        <p:txBody>
          <a:bodyPr/>
          <a:lstStyle/>
          <a:p>
            <a:endParaRPr lang="en-US"/>
          </a:p>
        </p:txBody>
      </p:sp>
      <p:sp>
        <p:nvSpPr>
          <p:cNvPr id="4" name="Text Placeholder 3">
            <a:extLst>
              <a:ext uri="{FF2B5EF4-FFF2-40B4-BE49-F238E27FC236}">
                <a16:creationId xmlns:a16="http://schemas.microsoft.com/office/drawing/2014/main" id="{0F0F6F6A-2BDA-354C-8FA0-395989FE8B3D}"/>
              </a:ext>
            </a:extLst>
          </p:cNvPr>
          <p:cNvSpPr>
            <a:spLocks noGrp="1"/>
          </p:cNvSpPr>
          <p:nvPr>
            <p:ph type="body" sz="quarter" idx="199"/>
          </p:nvPr>
        </p:nvSpPr>
        <p:spPr/>
        <p:txBody>
          <a:bodyPr/>
          <a:lstStyle/>
          <a:p>
            <a:r>
              <a:rPr lang="en-US" dirty="0"/>
              <a:t>Title - Two Columns</a:t>
            </a:r>
          </a:p>
        </p:txBody>
      </p:sp>
    </p:spTree>
    <p:extLst>
      <p:ext uri="{BB962C8B-B14F-4D97-AF65-F5344CB8AC3E}">
        <p14:creationId xmlns:p14="http://schemas.microsoft.com/office/powerpoint/2010/main" val="710833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2" name="Text Placeholder 1">
            <a:extLst>
              <a:ext uri="{FF2B5EF4-FFF2-40B4-BE49-F238E27FC236}">
                <a16:creationId xmlns:a16="http://schemas.microsoft.com/office/drawing/2014/main" id="{205C8A64-60BF-E74A-BE80-E97522433D1E}"/>
              </a:ext>
            </a:extLst>
          </p:cNvPr>
          <p:cNvSpPr>
            <a:spLocks noGrp="1"/>
          </p:cNvSpPr>
          <p:nvPr>
            <p:ph type="body" sz="quarter" idx="170"/>
          </p:nvPr>
        </p:nvSpPr>
        <p:spPr/>
        <p:txBody>
          <a:bodyPr/>
          <a:lstStyle/>
          <a:p>
            <a:endParaRPr lang="en-US"/>
          </a:p>
        </p:txBody>
      </p:sp>
      <p:sp>
        <p:nvSpPr>
          <p:cNvPr id="3" name="Text Placeholder 2">
            <a:extLst>
              <a:ext uri="{FF2B5EF4-FFF2-40B4-BE49-F238E27FC236}">
                <a16:creationId xmlns:a16="http://schemas.microsoft.com/office/drawing/2014/main" id="{8137032E-6D2E-6740-B488-69DFFA9B8EC0}"/>
              </a:ext>
            </a:extLst>
          </p:cNvPr>
          <p:cNvSpPr>
            <a:spLocks noGrp="1"/>
          </p:cNvSpPr>
          <p:nvPr>
            <p:ph type="body" sz="quarter" idx="171"/>
          </p:nvPr>
        </p:nvSpPr>
        <p:spPr/>
        <p:txBody>
          <a:bodyPr/>
          <a:lstStyle/>
          <a:p>
            <a:endParaRPr lang="en-US"/>
          </a:p>
        </p:txBody>
      </p:sp>
      <p:sp>
        <p:nvSpPr>
          <p:cNvPr id="4" name="Text Placeholder 3">
            <a:extLst>
              <a:ext uri="{FF2B5EF4-FFF2-40B4-BE49-F238E27FC236}">
                <a16:creationId xmlns:a16="http://schemas.microsoft.com/office/drawing/2014/main" id="{09F2CEF1-68E5-574B-913B-7C7B10A071E4}"/>
              </a:ext>
            </a:extLst>
          </p:cNvPr>
          <p:cNvSpPr>
            <a:spLocks noGrp="1"/>
          </p:cNvSpPr>
          <p:nvPr>
            <p:ph type="body" sz="quarter" idx="172"/>
          </p:nvPr>
        </p:nvSpPr>
        <p:spPr/>
        <p:txBody>
          <a:bodyPr/>
          <a:lstStyle/>
          <a:p>
            <a:endParaRPr lang="en-US"/>
          </a:p>
        </p:txBody>
      </p:sp>
      <p:sp>
        <p:nvSpPr>
          <p:cNvPr id="5" name="Text Placeholder 4">
            <a:extLst>
              <a:ext uri="{FF2B5EF4-FFF2-40B4-BE49-F238E27FC236}">
                <a16:creationId xmlns:a16="http://schemas.microsoft.com/office/drawing/2014/main" id="{E507552E-C3E2-B64D-AF69-73CAE5A02C92}"/>
              </a:ext>
            </a:extLst>
          </p:cNvPr>
          <p:cNvSpPr>
            <a:spLocks noGrp="1"/>
          </p:cNvSpPr>
          <p:nvPr>
            <p:ph type="body" sz="quarter" idx="199"/>
          </p:nvPr>
        </p:nvSpPr>
        <p:spPr/>
        <p:txBody>
          <a:bodyPr/>
          <a:lstStyle/>
          <a:p>
            <a:r>
              <a:rPr lang="en-US" dirty="0"/>
              <a:t>Title - Three Columns</a:t>
            </a:r>
          </a:p>
        </p:txBody>
      </p:sp>
    </p:spTree>
    <p:extLst>
      <p:ext uri="{BB962C8B-B14F-4D97-AF65-F5344CB8AC3E}">
        <p14:creationId xmlns:p14="http://schemas.microsoft.com/office/powerpoint/2010/main" val="28151716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8" name="Text Placeholder 7">
            <a:extLst>
              <a:ext uri="{FF2B5EF4-FFF2-40B4-BE49-F238E27FC236}">
                <a16:creationId xmlns:a16="http://schemas.microsoft.com/office/drawing/2014/main" id="{E557E69A-8862-CE4E-9FB0-F9060101C94E}"/>
              </a:ext>
            </a:extLst>
          </p:cNvPr>
          <p:cNvSpPr>
            <a:spLocks noGrp="1"/>
          </p:cNvSpPr>
          <p:nvPr>
            <p:ph type="body" sz="quarter" idx="171"/>
          </p:nvPr>
        </p:nvSpPr>
        <p:spPr/>
        <p:txBody>
          <a:bodyPr/>
          <a:lstStyle/>
          <a:p>
            <a:endParaRPr lang="en-US"/>
          </a:p>
        </p:txBody>
      </p:sp>
      <p:sp>
        <p:nvSpPr>
          <p:cNvPr id="9" name="Text Placeholder 8">
            <a:extLst>
              <a:ext uri="{FF2B5EF4-FFF2-40B4-BE49-F238E27FC236}">
                <a16:creationId xmlns:a16="http://schemas.microsoft.com/office/drawing/2014/main" id="{2595100D-00A2-D742-B465-133C526CB7FE}"/>
              </a:ext>
            </a:extLst>
          </p:cNvPr>
          <p:cNvSpPr>
            <a:spLocks noGrp="1"/>
          </p:cNvSpPr>
          <p:nvPr>
            <p:ph type="body" sz="quarter" idx="172"/>
          </p:nvPr>
        </p:nvSpPr>
        <p:spPr/>
        <p:txBody>
          <a:bodyPr/>
          <a:lstStyle/>
          <a:p>
            <a:endParaRPr lang="en-US"/>
          </a:p>
        </p:txBody>
      </p:sp>
      <p:sp>
        <p:nvSpPr>
          <p:cNvPr id="10" name="Text Placeholder 9">
            <a:extLst>
              <a:ext uri="{FF2B5EF4-FFF2-40B4-BE49-F238E27FC236}">
                <a16:creationId xmlns:a16="http://schemas.microsoft.com/office/drawing/2014/main" id="{314258AB-02A8-6543-9152-C8F34465EFF6}"/>
              </a:ext>
            </a:extLst>
          </p:cNvPr>
          <p:cNvSpPr>
            <a:spLocks noGrp="1"/>
          </p:cNvSpPr>
          <p:nvPr>
            <p:ph type="body" sz="quarter" idx="173"/>
          </p:nvPr>
        </p:nvSpPr>
        <p:spPr/>
        <p:txBody>
          <a:bodyPr/>
          <a:lstStyle/>
          <a:p>
            <a:endParaRPr lang="en-US"/>
          </a:p>
        </p:txBody>
      </p:sp>
      <p:sp>
        <p:nvSpPr>
          <p:cNvPr id="11" name="Text Placeholder 10">
            <a:extLst>
              <a:ext uri="{FF2B5EF4-FFF2-40B4-BE49-F238E27FC236}">
                <a16:creationId xmlns:a16="http://schemas.microsoft.com/office/drawing/2014/main" id="{930DDACD-DC11-2C4C-BBB3-95305DC5D004}"/>
              </a:ext>
            </a:extLst>
          </p:cNvPr>
          <p:cNvSpPr>
            <a:spLocks noGrp="1"/>
          </p:cNvSpPr>
          <p:nvPr>
            <p:ph type="body" sz="quarter" idx="174"/>
          </p:nvPr>
        </p:nvSpPr>
        <p:spPr/>
        <p:txBody>
          <a:bodyPr/>
          <a:lstStyle/>
          <a:p>
            <a:endParaRPr lang="en-US"/>
          </a:p>
        </p:txBody>
      </p:sp>
      <p:sp>
        <p:nvSpPr>
          <p:cNvPr id="12" name="Text Placeholder 11">
            <a:extLst>
              <a:ext uri="{FF2B5EF4-FFF2-40B4-BE49-F238E27FC236}">
                <a16:creationId xmlns:a16="http://schemas.microsoft.com/office/drawing/2014/main" id="{A8AAB8B2-3E7B-E142-8D34-6F9880B2C531}"/>
              </a:ext>
            </a:extLst>
          </p:cNvPr>
          <p:cNvSpPr>
            <a:spLocks noGrp="1"/>
          </p:cNvSpPr>
          <p:nvPr>
            <p:ph type="body" sz="quarter" idx="175"/>
          </p:nvPr>
        </p:nvSpPr>
        <p:spPr/>
        <p:txBody>
          <a:bodyPr/>
          <a:lstStyle/>
          <a:p>
            <a:endParaRPr lang="en-US"/>
          </a:p>
        </p:txBody>
      </p:sp>
      <p:sp>
        <p:nvSpPr>
          <p:cNvPr id="13" name="Text Placeholder 12">
            <a:extLst>
              <a:ext uri="{FF2B5EF4-FFF2-40B4-BE49-F238E27FC236}">
                <a16:creationId xmlns:a16="http://schemas.microsoft.com/office/drawing/2014/main" id="{0733870F-42AD-FE44-9A39-6EC91662CCF4}"/>
              </a:ext>
            </a:extLst>
          </p:cNvPr>
          <p:cNvSpPr>
            <a:spLocks noGrp="1"/>
          </p:cNvSpPr>
          <p:nvPr>
            <p:ph type="body" sz="quarter" idx="176"/>
          </p:nvPr>
        </p:nvSpPr>
        <p:spPr/>
        <p:txBody>
          <a:bodyPr/>
          <a:lstStyle/>
          <a:p>
            <a:endParaRPr lang="en-US"/>
          </a:p>
        </p:txBody>
      </p:sp>
      <p:sp>
        <p:nvSpPr>
          <p:cNvPr id="14" name="Text Placeholder 13">
            <a:extLst>
              <a:ext uri="{FF2B5EF4-FFF2-40B4-BE49-F238E27FC236}">
                <a16:creationId xmlns:a16="http://schemas.microsoft.com/office/drawing/2014/main" id="{618EC17C-EDD5-C24A-9F8A-FF459EDE8113}"/>
              </a:ext>
            </a:extLst>
          </p:cNvPr>
          <p:cNvSpPr>
            <a:spLocks noGrp="1"/>
          </p:cNvSpPr>
          <p:nvPr>
            <p:ph type="body" sz="quarter" idx="199"/>
          </p:nvPr>
        </p:nvSpPr>
        <p:spPr/>
        <p:txBody>
          <a:bodyPr/>
          <a:lstStyle/>
          <a:p>
            <a:r>
              <a:rPr lang="en-US" dirty="0"/>
              <a:t>Title - Three Columns with Headings</a:t>
            </a:r>
          </a:p>
        </p:txBody>
      </p:sp>
    </p:spTree>
    <p:extLst>
      <p:ext uri="{BB962C8B-B14F-4D97-AF65-F5344CB8AC3E}">
        <p14:creationId xmlns:p14="http://schemas.microsoft.com/office/powerpoint/2010/main" val="1637877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graphicFrame>
        <p:nvGraphicFramePr>
          <p:cNvPr id="940" name="Google Shape;940;p43"/>
          <p:cNvGraphicFramePr/>
          <p:nvPr/>
        </p:nvGraphicFramePr>
        <p:xfrm>
          <a:off x="415700" y="1220068"/>
          <a:ext cx="8312600" cy="3056075"/>
        </p:xfrm>
        <a:graphic>
          <a:graphicData uri="http://schemas.openxmlformats.org/drawingml/2006/table">
            <a:tbl>
              <a:tblPr>
                <a:noFill/>
                <a:tableStyleId>{9EA1A365-93E1-4837-9EB3-07F32A68AE79}</a:tableStyleId>
              </a:tblPr>
              <a:tblGrid>
                <a:gridCol w="1039075">
                  <a:extLst>
                    <a:ext uri="{9D8B030D-6E8A-4147-A177-3AD203B41FA5}">
                      <a16:colId xmlns:a16="http://schemas.microsoft.com/office/drawing/2014/main" val="20000"/>
                    </a:ext>
                  </a:extLst>
                </a:gridCol>
                <a:gridCol w="1039075">
                  <a:extLst>
                    <a:ext uri="{9D8B030D-6E8A-4147-A177-3AD203B41FA5}">
                      <a16:colId xmlns:a16="http://schemas.microsoft.com/office/drawing/2014/main" val="20001"/>
                    </a:ext>
                  </a:extLst>
                </a:gridCol>
                <a:gridCol w="1039075">
                  <a:extLst>
                    <a:ext uri="{9D8B030D-6E8A-4147-A177-3AD203B41FA5}">
                      <a16:colId xmlns:a16="http://schemas.microsoft.com/office/drawing/2014/main" val="20002"/>
                    </a:ext>
                  </a:extLst>
                </a:gridCol>
                <a:gridCol w="1039075">
                  <a:extLst>
                    <a:ext uri="{9D8B030D-6E8A-4147-A177-3AD203B41FA5}">
                      <a16:colId xmlns:a16="http://schemas.microsoft.com/office/drawing/2014/main" val="20003"/>
                    </a:ext>
                  </a:extLst>
                </a:gridCol>
                <a:gridCol w="1039075">
                  <a:extLst>
                    <a:ext uri="{9D8B030D-6E8A-4147-A177-3AD203B41FA5}">
                      <a16:colId xmlns:a16="http://schemas.microsoft.com/office/drawing/2014/main" val="20004"/>
                    </a:ext>
                  </a:extLst>
                </a:gridCol>
                <a:gridCol w="1039075">
                  <a:extLst>
                    <a:ext uri="{9D8B030D-6E8A-4147-A177-3AD203B41FA5}">
                      <a16:colId xmlns:a16="http://schemas.microsoft.com/office/drawing/2014/main" val="20005"/>
                    </a:ext>
                  </a:extLst>
                </a:gridCol>
                <a:gridCol w="1039075">
                  <a:extLst>
                    <a:ext uri="{9D8B030D-6E8A-4147-A177-3AD203B41FA5}">
                      <a16:colId xmlns:a16="http://schemas.microsoft.com/office/drawing/2014/main" val="20006"/>
                    </a:ext>
                  </a:extLst>
                </a:gridCol>
                <a:gridCol w="1039075">
                  <a:extLst>
                    <a:ext uri="{9D8B030D-6E8A-4147-A177-3AD203B41FA5}">
                      <a16:colId xmlns:a16="http://schemas.microsoft.com/office/drawing/2014/main" val="20007"/>
                    </a:ext>
                  </a:extLst>
                </a:gridCol>
              </a:tblGrid>
              <a:tr h="394775">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r"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r" rtl="0">
                        <a:spcBef>
                          <a:spcPts val="0"/>
                        </a:spcBef>
                        <a:spcAft>
                          <a:spcPts val="0"/>
                        </a:spcAft>
                        <a:buNone/>
                      </a:pPr>
                      <a:r>
                        <a:rPr lang="en" sz="1100" b="1" dirty="0">
                          <a:solidFill>
                            <a:schemeClr val="accent1"/>
                          </a:solidFill>
                          <a:latin typeface="+mn-lt"/>
                          <a:ea typeface="Calibri"/>
                          <a:cs typeface="Calibri"/>
                          <a:sym typeface="Calibri"/>
                        </a:rPr>
                        <a:t>Heading</a:t>
                      </a:r>
                      <a:endParaRPr sz="1100" b="1" dirty="0">
                        <a:solidFill>
                          <a:schemeClr val="accent1"/>
                        </a:solidFill>
                        <a:latin typeface="+mn-lt"/>
                        <a:ea typeface="Calibri"/>
                        <a:cs typeface="Calibri"/>
                        <a:sym typeface="Calibri"/>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443550">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A5A5A5"/>
                      </a:solidFill>
                      <a:prstDash val="dot"/>
                      <a:round/>
                      <a:headEnd type="none" w="sm" len="sm"/>
                      <a:tailEnd type="none" w="sm" len="sm"/>
                    </a:lnB>
                  </a:tcPr>
                </a:tc>
                <a:extLst>
                  <a:ext uri="{0D108BD9-81ED-4DB2-BD59-A6C34878D82A}">
                    <a16:rowId xmlns:a16="http://schemas.microsoft.com/office/drawing/2014/main" val="10001"/>
                  </a:ext>
                </a:extLst>
              </a:tr>
              <a:tr h="443550">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extLst>
                  <a:ext uri="{0D108BD9-81ED-4DB2-BD59-A6C34878D82A}">
                    <a16:rowId xmlns:a16="http://schemas.microsoft.com/office/drawing/2014/main" val="10002"/>
                  </a:ext>
                </a:extLst>
              </a:tr>
              <a:tr h="443550">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extLst>
                  <a:ext uri="{0D108BD9-81ED-4DB2-BD59-A6C34878D82A}">
                    <a16:rowId xmlns:a16="http://schemas.microsoft.com/office/drawing/2014/main" val="10003"/>
                  </a:ext>
                </a:extLst>
              </a:tr>
              <a:tr h="443550">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extLst>
                  <a:ext uri="{0D108BD9-81ED-4DB2-BD59-A6C34878D82A}">
                    <a16:rowId xmlns:a16="http://schemas.microsoft.com/office/drawing/2014/main" val="10004"/>
                  </a:ext>
                </a:extLst>
              </a:tr>
              <a:tr h="443550">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dot"/>
                      <a:round/>
                      <a:headEnd type="none" w="sm" len="sm"/>
                      <a:tailEnd type="none" w="sm" len="sm"/>
                    </a:lnB>
                  </a:tcPr>
                </a:tc>
                <a:extLst>
                  <a:ext uri="{0D108BD9-81ED-4DB2-BD59-A6C34878D82A}">
                    <a16:rowId xmlns:a16="http://schemas.microsoft.com/office/drawing/2014/main" val="10005"/>
                  </a:ext>
                </a:extLst>
              </a:tr>
              <a:tr h="443550">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mn-lt"/>
                          <a:ea typeface="Calibri"/>
                          <a:cs typeface="Calibri"/>
                          <a:sym typeface="Calibri"/>
                        </a:rPr>
                        <a:t>Text</a:t>
                      </a:r>
                      <a:endParaRPr sz="90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l" rtl="0">
                        <a:spcBef>
                          <a:spcPts val="0"/>
                        </a:spcBef>
                        <a:spcAft>
                          <a:spcPts val="0"/>
                        </a:spcAft>
                        <a:buNone/>
                      </a:pPr>
                      <a:r>
                        <a:rPr lang="en" sz="900" dirty="0">
                          <a:solidFill>
                            <a:schemeClr val="dk1"/>
                          </a:solidFill>
                          <a:latin typeface="+mn-lt"/>
                          <a:ea typeface="Calibri"/>
                          <a:cs typeface="Calibri"/>
                          <a:sym typeface="Calibri"/>
                        </a:rPr>
                        <a:t>Text</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tc>
                  <a:txBody>
                    <a:bodyPr/>
                    <a:lstStyle/>
                    <a:p>
                      <a:pPr marL="0" lvl="0" indent="0" algn="r" rtl="0">
                        <a:spcBef>
                          <a:spcPts val="0"/>
                        </a:spcBef>
                        <a:spcAft>
                          <a:spcPts val="0"/>
                        </a:spcAft>
                        <a:buNone/>
                      </a:pPr>
                      <a:r>
                        <a:rPr kumimoji="0" lang="en" sz="900" b="0" i="0" u="none" strike="noStrike" kern="0" cap="none" spc="0" normalizeH="0" baseline="0" noProof="0" dirty="0">
                          <a:ln>
                            <a:noFill/>
                          </a:ln>
                          <a:solidFill>
                            <a:srgbClr val="000000"/>
                          </a:solidFill>
                          <a:effectLst/>
                          <a:uLnTx/>
                          <a:uFillTx/>
                          <a:latin typeface="Calibri" panose="020F0502020204030204"/>
                          <a:ea typeface="Calibri"/>
                          <a:cs typeface="Calibri"/>
                          <a:sym typeface="Calibri"/>
                        </a:rPr>
                        <a:t>1234</a:t>
                      </a:r>
                      <a:endParaRPr sz="900" dirty="0">
                        <a:solidFill>
                          <a:schemeClr val="dk1"/>
                        </a:solidFill>
                        <a:latin typeface="+mn-lt"/>
                        <a:ea typeface="Calibri"/>
                        <a:cs typeface="Calibri"/>
                        <a:sym typeface="Calibri"/>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A5A5A5"/>
                      </a:solidFill>
                      <a:prstDash val="dot"/>
                      <a:round/>
                      <a:headEnd type="none" w="sm" len="sm"/>
                      <a:tailEnd type="none" w="sm" len="sm"/>
                    </a:lnT>
                    <a:lnB w="9525" cap="flat" cmpd="sng">
                      <a:solidFill>
                        <a:srgbClr val="A5A5A5"/>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3" name="Text Placeholder 2">
            <a:extLst>
              <a:ext uri="{FF2B5EF4-FFF2-40B4-BE49-F238E27FC236}">
                <a16:creationId xmlns:a16="http://schemas.microsoft.com/office/drawing/2014/main" id="{911E85C3-8E6A-8740-9845-1B4BFF43D324}"/>
              </a:ext>
            </a:extLst>
          </p:cNvPr>
          <p:cNvSpPr>
            <a:spLocks noGrp="1"/>
          </p:cNvSpPr>
          <p:nvPr>
            <p:ph type="body" sz="quarter" idx="199"/>
          </p:nvPr>
        </p:nvSpPr>
        <p:spPr/>
        <p:txBody>
          <a:bodyPr/>
          <a:lstStyle/>
          <a:p>
            <a:r>
              <a:rPr lang="en-US" dirty="0"/>
              <a:t>Title Only</a:t>
            </a:r>
          </a:p>
        </p:txBody>
      </p:sp>
    </p:spTree>
    <p:extLst>
      <p:ext uri="{BB962C8B-B14F-4D97-AF65-F5344CB8AC3E}">
        <p14:creationId xmlns:p14="http://schemas.microsoft.com/office/powerpoint/2010/main" val="1838745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24" name="Text Placeholder 923">
            <a:extLst>
              <a:ext uri="{FF2B5EF4-FFF2-40B4-BE49-F238E27FC236}">
                <a16:creationId xmlns:a16="http://schemas.microsoft.com/office/drawing/2014/main" id="{CC232A48-FC88-F549-8AEF-4976D247E7D7}"/>
              </a:ext>
            </a:extLst>
          </p:cNvPr>
          <p:cNvSpPr>
            <a:spLocks noGrp="1"/>
          </p:cNvSpPr>
          <p:nvPr>
            <p:ph type="body" sz="quarter" idx="26"/>
          </p:nvPr>
        </p:nvSpPr>
        <p:spPr/>
        <p:txBody>
          <a:bodyPr/>
          <a:lstStyle/>
          <a:p>
            <a:r>
              <a:rPr lang="en-US" dirty="0"/>
              <a:t>Profile Summary</a:t>
            </a:r>
          </a:p>
        </p:txBody>
      </p:sp>
      <p:pic>
        <p:nvPicPr>
          <p:cNvPr id="3" name="Picture Placeholder 2" descr="A picture containing person, person, indoor, suit&#10;&#10;Description automatically generated">
            <a:extLst>
              <a:ext uri="{FF2B5EF4-FFF2-40B4-BE49-F238E27FC236}">
                <a16:creationId xmlns:a16="http://schemas.microsoft.com/office/drawing/2014/main" id="{9EA2ED34-F600-904D-8344-363FDA13670C}"/>
              </a:ext>
            </a:extLst>
          </p:cNvPr>
          <p:cNvPicPr>
            <a:picLocks noGrp="1" noChangeAspect="1"/>
          </p:cNvPicPr>
          <p:nvPr>
            <p:ph type="pic" idx="2"/>
          </p:nvPr>
        </p:nvPicPr>
        <p:blipFill rotWithShape="1">
          <a:blip r:embed="rId3"/>
          <a:srcRect t="79" b="79"/>
          <a:stretch/>
        </p:blipFill>
        <p:spPr/>
      </p:pic>
      <p:pic>
        <p:nvPicPr>
          <p:cNvPr id="5" name="Picture Placeholder 4" descr="A person smiling for the camera&#10;&#10;Description automatically generated with medium confidence">
            <a:extLst>
              <a:ext uri="{FF2B5EF4-FFF2-40B4-BE49-F238E27FC236}">
                <a16:creationId xmlns:a16="http://schemas.microsoft.com/office/drawing/2014/main" id="{1548F6B1-DE6C-2447-9426-D7E454613AFC}"/>
              </a:ext>
            </a:extLst>
          </p:cNvPr>
          <p:cNvPicPr>
            <a:picLocks noGrp="1" noChangeAspect="1"/>
          </p:cNvPicPr>
          <p:nvPr>
            <p:ph type="pic" idx="5"/>
          </p:nvPr>
        </p:nvPicPr>
        <p:blipFill rotWithShape="1">
          <a:blip r:embed="rId4"/>
          <a:srcRect/>
          <a:stretch/>
        </p:blipFill>
        <p:spPr/>
      </p:pic>
      <p:pic>
        <p:nvPicPr>
          <p:cNvPr id="7" name="Picture Placeholder 6" descr="A close-up of a person smiling&#10;&#10;Description automatically generated">
            <a:extLst>
              <a:ext uri="{FF2B5EF4-FFF2-40B4-BE49-F238E27FC236}">
                <a16:creationId xmlns:a16="http://schemas.microsoft.com/office/drawing/2014/main" id="{5F54A043-C9B6-CC4C-AD11-F6BE4D439B0A}"/>
              </a:ext>
            </a:extLst>
          </p:cNvPr>
          <p:cNvPicPr>
            <a:picLocks noGrp="1" noChangeAspect="1"/>
          </p:cNvPicPr>
          <p:nvPr>
            <p:ph type="pic" idx="9"/>
          </p:nvPr>
        </p:nvPicPr>
        <p:blipFill rotWithShape="1">
          <a:blip r:embed="rId5"/>
          <a:srcRect t="79" b="79"/>
          <a:stretch/>
        </p:blipFill>
        <p:spPr/>
      </p:pic>
      <p:pic>
        <p:nvPicPr>
          <p:cNvPr id="9" name="Picture Placeholder 8" descr="A picture containing person, person, indoor, looking&#10;&#10;Description automatically generated">
            <a:extLst>
              <a:ext uri="{FF2B5EF4-FFF2-40B4-BE49-F238E27FC236}">
                <a16:creationId xmlns:a16="http://schemas.microsoft.com/office/drawing/2014/main" id="{31711928-CFED-2043-BF4A-AFB766E77890}"/>
              </a:ext>
            </a:extLst>
          </p:cNvPr>
          <p:cNvPicPr>
            <a:picLocks noGrp="1" noChangeAspect="1"/>
          </p:cNvPicPr>
          <p:nvPr>
            <p:ph type="pic" idx="16"/>
          </p:nvPr>
        </p:nvPicPr>
        <p:blipFill rotWithShape="1">
          <a:blip r:embed="rId6"/>
          <a:srcRect/>
          <a:stretch/>
        </p:blipFill>
        <p:spPr/>
      </p:pic>
      <p:pic>
        <p:nvPicPr>
          <p:cNvPr id="11" name="Picture Placeholder 10" descr="A person with a mustache&#10;&#10;Description automatically generated with medium confidence">
            <a:extLst>
              <a:ext uri="{FF2B5EF4-FFF2-40B4-BE49-F238E27FC236}">
                <a16:creationId xmlns:a16="http://schemas.microsoft.com/office/drawing/2014/main" id="{A7022D0D-3712-4142-9CC2-701DD1DB396F}"/>
              </a:ext>
            </a:extLst>
          </p:cNvPr>
          <p:cNvPicPr>
            <a:picLocks noGrp="1" noChangeAspect="1"/>
          </p:cNvPicPr>
          <p:nvPr>
            <p:ph type="pic" idx="20"/>
          </p:nvPr>
        </p:nvPicPr>
        <p:blipFill rotWithShape="1">
          <a:blip r:embed="rId7"/>
          <a:srcRect t="79" b="79"/>
          <a:stretch/>
        </p:blipFill>
        <p:spPr/>
      </p:pic>
      <p:sp>
        <p:nvSpPr>
          <p:cNvPr id="926" name="Text Placeholder 925">
            <a:extLst>
              <a:ext uri="{FF2B5EF4-FFF2-40B4-BE49-F238E27FC236}">
                <a16:creationId xmlns:a16="http://schemas.microsoft.com/office/drawing/2014/main" id="{39CE5E67-7DA6-4A4A-851D-CCBF63AFFAA6}"/>
              </a:ext>
            </a:extLst>
          </p:cNvPr>
          <p:cNvSpPr>
            <a:spLocks noGrp="1"/>
          </p:cNvSpPr>
          <p:nvPr>
            <p:ph type="body" sz="quarter" idx="24"/>
          </p:nvPr>
        </p:nvSpPr>
        <p:spPr/>
        <p:txBody>
          <a:bodyPr/>
          <a:lstStyle/>
          <a:p>
            <a:r>
              <a:rPr lang="en-US" dirty="0"/>
              <a:t>Name</a:t>
            </a:r>
          </a:p>
        </p:txBody>
      </p:sp>
      <p:sp>
        <p:nvSpPr>
          <p:cNvPr id="928" name="Text Placeholder 927">
            <a:extLst>
              <a:ext uri="{FF2B5EF4-FFF2-40B4-BE49-F238E27FC236}">
                <a16:creationId xmlns:a16="http://schemas.microsoft.com/office/drawing/2014/main" id="{598711C4-D3F1-224F-9853-DF2FF5EFA2D5}"/>
              </a:ext>
            </a:extLst>
          </p:cNvPr>
          <p:cNvSpPr>
            <a:spLocks noGrp="1"/>
          </p:cNvSpPr>
          <p:nvPr>
            <p:ph type="body" sz="quarter" idx="25"/>
          </p:nvPr>
        </p:nvSpPr>
        <p:spPr/>
        <p:txBody>
          <a:bodyPr/>
          <a:lstStyle/>
          <a:p>
            <a:r>
              <a:rPr lang="en-US" dirty="0"/>
              <a:t>Title</a:t>
            </a:r>
          </a:p>
        </p:txBody>
      </p:sp>
      <p:sp>
        <p:nvSpPr>
          <p:cNvPr id="930" name="Text Placeholder 929">
            <a:extLst>
              <a:ext uri="{FF2B5EF4-FFF2-40B4-BE49-F238E27FC236}">
                <a16:creationId xmlns:a16="http://schemas.microsoft.com/office/drawing/2014/main" id="{04478B3B-F8CC-BB42-932B-D13F025895B6}"/>
              </a:ext>
            </a:extLst>
          </p:cNvPr>
          <p:cNvSpPr>
            <a:spLocks noGrp="1"/>
          </p:cNvSpPr>
          <p:nvPr>
            <p:ph type="body" sz="quarter" idx="27"/>
          </p:nvPr>
        </p:nvSpPr>
        <p:spPr/>
        <p:txBody>
          <a:bodyPr/>
          <a:lstStyle/>
          <a:p>
            <a:r>
              <a:rPr lang="en-US" dirty="0"/>
              <a:t>Profile Summary</a:t>
            </a:r>
          </a:p>
          <a:p>
            <a:endParaRPr lang="en-US" dirty="0"/>
          </a:p>
        </p:txBody>
      </p:sp>
      <p:sp>
        <p:nvSpPr>
          <p:cNvPr id="932" name="Text Placeholder 931">
            <a:extLst>
              <a:ext uri="{FF2B5EF4-FFF2-40B4-BE49-F238E27FC236}">
                <a16:creationId xmlns:a16="http://schemas.microsoft.com/office/drawing/2014/main" id="{4DF53129-41C1-9A47-92A1-FF5B92AD3C91}"/>
              </a:ext>
            </a:extLst>
          </p:cNvPr>
          <p:cNvSpPr>
            <a:spLocks noGrp="1"/>
          </p:cNvSpPr>
          <p:nvPr>
            <p:ph type="body" sz="quarter" idx="28"/>
          </p:nvPr>
        </p:nvSpPr>
        <p:spPr/>
        <p:txBody>
          <a:bodyPr/>
          <a:lstStyle/>
          <a:p>
            <a:r>
              <a:rPr lang="en-US" dirty="0"/>
              <a:t>Name</a:t>
            </a:r>
          </a:p>
        </p:txBody>
      </p:sp>
      <p:sp>
        <p:nvSpPr>
          <p:cNvPr id="934" name="Text Placeholder 933">
            <a:extLst>
              <a:ext uri="{FF2B5EF4-FFF2-40B4-BE49-F238E27FC236}">
                <a16:creationId xmlns:a16="http://schemas.microsoft.com/office/drawing/2014/main" id="{A0DDCC36-EDC7-AF43-AA1B-7590D2F8F887}"/>
              </a:ext>
            </a:extLst>
          </p:cNvPr>
          <p:cNvSpPr>
            <a:spLocks noGrp="1"/>
          </p:cNvSpPr>
          <p:nvPr>
            <p:ph type="body" sz="quarter" idx="29"/>
          </p:nvPr>
        </p:nvSpPr>
        <p:spPr/>
        <p:txBody>
          <a:bodyPr/>
          <a:lstStyle/>
          <a:p>
            <a:r>
              <a:rPr lang="en-US" dirty="0"/>
              <a:t>Title</a:t>
            </a:r>
          </a:p>
        </p:txBody>
      </p:sp>
      <p:sp>
        <p:nvSpPr>
          <p:cNvPr id="936" name="Text Placeholder 935">
            <a:extLst>
              <a:ext uri="{FF2B5EF4-FFF2-40B4-BE49-F238E27FC236}">
                <a16:creationId xmlns:a16="http://schemas.microsoft.com/office/drawing/2014/main" id="{555D9EED-8717-3540-86D1-2D2D3688B6B8}"/>
              </a:ext>
            </a:extLst>
          </p:cNvPr>
          <p:cNvSpPr>
            <a:spLocks noGrp="1"/>
          </p:cNvSpPr>
          <p:nvPr>
            <p:ph type="body" sz="quarter" idx="30"/>
          </p:nvPr>
        </p:nvSpPr>
        <p:spPr/>
        <p:txBody>
          <a:bodyPr/>
          <a:lstStyle/>
          <a:p>
            <a:r>
              <a:rPr lang="en-US" dirty="0"/>
              <a:t>Profile Summary</a:t>
            </a:r>
          </a:p>
          <a:p>
            <a:endParaRPr lang="en-US" dirty="0"/>
          </a:p>
        </p:txBody>
      </p:sp>
      <p:sp>
        <p:nvSpPr>
          <p:cNvPr id="938" name="Text Placeholder 937">
            <a:extLst>
              <a:ext uri="{FF2B5EF4-FFF2-40B4-BE49-F238E27FC236}">
                <a16:creationId xmlns:a16="http://schemas.microsoft.com/office/drawing/2014/main" id="{73CF1074-19AB-894C-AFCB-EE97DA99F3A9}"/>
              </a:ext>
            </a:extLst>
          </p:cNvPr>
          <p:cNvSpPr>
            <a:spLocks noGrp="1"/>
          </p:cNvSpPr>
          <p:nvPr>
            <p:ph type="body" sz="quarter" idx="31"/>
          </p:nvPr>
        </p:nvSpPr>
        <p:spPr/>
        <p:txBody>
          <a:bodyPr/>
          <a:lstStyle/>
          <a:p>
            <a:r>
              <a:rPr lang="en-US" dirty="0"/>
              <a:t>Name</a:t>
            </a:r>
          </a:p>
        </p:txBody>
      </p:sp>
      <p:sp>
        <p:nvSpPr>
          <p:cNvPr id="940" name="Text Placeholder 939">
            <a:extLst>
              <a:ext uri="{FF2B5EF4-FFF2-40B4-BE49-F238E27FC236}">
                <a16:creationId xmlns:a16="http://schemas.microsoft.com/office/drawing/2014/main" id="{FE09FF92-B30F-764C-AA73-485874A42E4C}"/>
              </a:ext>
            </a:extLst>
          </p:cNvPr>
          <p:cNvSpPr>
            <a:spLocks noGrp="1"/>
          </p:cNvSpPr>
          <p:nvPr>
            <p:ph type="body" sz="quarter" idx="32"/>
          </p:nvPr>
        </p:nvSpPr>
        <p:spPr/>
        <p:txBody>
          <a:bodyPr/>
          <a:lstStyle/>
          <a:p>
            <a:r>
              <a:rPr lang="en-US" dirty="0"/>
              <a:t>Title</a:t>
            </a:r>
          </a:p>
        </p:txBody>
      </p:sp>
      <p:sp>
        <p:nvSpPr>
          <p:cNvPr id="942" name="Text Placeholder 941">
            <a:extLst>
              <a:ext uri="{FF2B5EF4-FFF2-40B4-BE49-F238E27FC236}">
                <a16:creationId xmlns:a16="http://schemas.microsoft.com/office/drawing/2014/main" id="{933EA9D8-55C0-DA4E-AE52-AAA4C86BB2C1}"/>
              </a:ext>
            </a:extLst>
          </p:cNvPr>
          <p:cNvSpPr>
            <a:spLocks noGrp="1"/>
          </p:cNvSpPr>
          <p:nvPr>
            <p:ph type="body" sz="quarter" idx="33"/>
          </p:nvPr>
        </p:nvSpPr>
        <p:spPr/>
        <p:txBody>
          <a:bodyPr/>
          <a:lstStyle/>
          <a:p>
            <a:r>
              <a:rPr lang="en-US" dirty="0"/>
              <a:t>Profile Summary</a:t>
            </a:r>
          </a:p>
          <a:p>
            <a:endParaRPr lang="en-US" dirty="0"/>
          </a:p>
        </p:txBody>
      </p:sp>
      <p:sp>
        <p:nvSpPr>
          <p:cNvPr id="944" name="Text Placeholder 943">
            <a:extLst>
              <a:ext uri="{FF2B5EF4-FFF2-40B4-BE49-F238E27FC236}">
                <a16:creationId xmlns:a16="http://schemas.microsoft.com/office/drawing/2014/main" id="{CF7A038B-964D-5C45-AFB1-B3CEFDFF99BB}"/>
              </a:ext>
            </a:extLst>
          </p:cNvPr>
          <p:cNvSpPr>
            <a:spLocks noGrp="1"/>
          </p:cNvSpPr>
          <p:nvPr>
            <p:ph type="body" sz="quarter" idx="34"/>
          </p:nvPr>
        </p:nvSpPr>
        <p:spPr/>
        <p:txBody>
          <a:bodyPr/>
          <a:lstStyle/>
          <a:p>
            <a:r>
              <a:rPr lang="en-US" dirty="0"/>
              <a:t>Name</a:t>
            </a:r>
          </a:p>
        </p:txBody>
      </p:sp>
      <p:sp>
        <p:nvSpPr>
          <p:cNvPr id="950" name="Text Placeholder 949">
            <a:extLst>
              <a:ext uri="{FF2B5EF4-FFF2-40B4-BE49-F238E27FC236}">
                <a16:creationId xmlns:a16="http://schemas.microsoft.com/office/drawing/2014/main" id="{6E1297DE-38A3-3342-A21B-BCADC2BD0B72}"/>
              </a:ext>
            </a:extLst>
          </p:cNvPr>
          <p:cNvSpPr>
            <a:spLocks noGrp="1"/>
          </p:cNvSpPr>
          <p:nvPr>
            <p:ph type="body" sz="quarter" idx="35"/>
          </p:nvPr>
        </p:nvSpPr>
        <p:spPr/>
        <p:txBody>
          <a:bodyPr/>
          <a:lstStyle/>
          <a:p>
            <a:r>
              <a:rPr lang="en-US" dirty="0"/>
              <a:t>Title</a:t>
            </a:r>
          </a:p>
        </p:txBody>
      </p:sp>
      <p:sp>
        <p:nvSpPr>
          <p:cNvPr id="958" name="Text Placeholder 957">
            <a:extLst>
              <a:ext uri="{FF2B5EF4-FFF2-40B4-BE49-F238E27FC236}">
                <a16:creationId xmlns:a16="http://schemas.microsoft.com/office/drawing/2014/main" id="{7DD3818F-DA4E-7C4E-BDC2-5BC16BDEE7FA}"/>
              </a:ext>
            </a:extLst>
          </p:cNvPr>
          <p:cNvSpPr>
            <a:spLocks noGrp="1"/>
          </p:cNvSpPr>
          <p:nvPr>
            <p:ph type="body" sz="quarter" idx="36"/>
          </p:nvPr>
        </p:nvSpPr>
        <p:spPr/>
        <p:txBody>
          <a:bodyPr/>
          <a:lstStyle/>
          <a:p>
            <a:r>
              <a:rPr lang="en-US" dirty="0"/>
              <a:t>Profile Summary</a:t>
            </a:r>
          </a:p>
          <a:p>
            <a:endParaRPr lang="en-US" dirty="0"/>
          </a:p>
        </p:txBody>
      </p:sp>
      <p:sp>
        <p:nvSpPr>
          <p:cNvPr id="966" name="Text Placeholder 965">
            <a:extLst>
              <a:ext uri="{FF2B5EF4-FFF2-40B4-BE49-F238E27FC236}">
                <a16:creationId xmlns:a16="http://schemas.microsoft.com/office/drawing/2014/main" id="{47823417-E972-2B4E-AABA-C8B51FB76E77}"/>
              </a:ext>
            </a:extLst>
          </p:cNvPr>
          <p:cNvSpPr>
            <a:spLocks noGrp="1"/>
          </p:cNvSpPr>
          <p:nvPr>
            <p:ph type="body" sz="quarter" idx="37"/>
          </p:nvPr>
        </p:nvSpPr>
        <p:spPr/>
        <p:txBody>
          <a:bodyPr/>
          <a:lstStyle/>
          <a:p>
            <a:r>
              <a:rPr lang="en-US" dirty="0"/>
              <a:t>Name</a:t>
            </a:r>
          </a:p>
        </p:txBody>
      </p:sp>
      <p:sp>
        <p:nvSpPr>
          <p:cNvPr id="968" name="Text Placeholder 967">
            <a:extLst>
              <a:ext uri="{FF2B5EF4-FFF2-40B4-BE49-F238E27FC236}">
                <a16:creationId xmlns:a16="http://schemas.microsoft.com/office/drawing/2014/main" id="{9946039B-74AA-E74A-BB6C-6A7DABED9367}"/>
              </a:ext>
            </a:extLst>
          </p:cNvPr>
          <p:cNvSpPr>
            <a:spLocks noGrp="1"/>
          </p:cNvSpPr>
          <p:nvPr>
            <p:ph type="body" sz="quarter" idx="38"/>
          </p:nvPr>
        </p:nvSpPr>
        <p:spPr/>
        <p:txBody>
          <a:bodyPr/>
          <a:lstStyle/>
          <a:p>
            <a:r>
              <a:rPr lang="en-US" dirty="0"/>
              <a:t>Title</a:t>
            </a:r>
          </a:p>
        </p:txBody>
      </p:sp>
      <p:sp>
        <p:nvSpPr>
          <p:cNvPr id="27" name="Text Placeholder 26">
            <a:extLst>
              <a:ext uri="{FF2B5EF4-FFF2-40B4-BE49-F238E27FC236}">
                <a16:creationId xmlns:a16="http://schemas.microsoft.com/office/drawing/2014/main" id="{82D63EC1-39C2-E541-AEC1-2C6B7920B9B1}"/>
              </a:ext>
            </a:extLst>
          </p:cNvPr>
          <p:cNvSpPr>
            <a:spLocks noGrp="1"/>
          </p:cNvSpPr>
          <p:nvPr>
            <p:ph type="body" sz="quarter" idx="199"/>
          </p:nvPr>
        </p:nvSpPr>
        <p:spPr/>
        <p:txBody>
          <a:bodyPr/>
          <a:lstStyle/>
          <a:p>
            <a:r>
              <a:rPr lang="en-US" dirty="0"/>
              <a:t>Team Intro Layout with 5 Headshots</a:t>
            </a:r>
          </a:p>
        </p:txBody>
      </p:sp>
    </p:spTree>
    <p:extLst>
      <p:ext uri="{BB962C8B-B14F-4D97-AF65-F5344CB8AC3E}">
        <p14:creationId xmlns:p14="http://schemas.microsoft.com/office/powerpoint/2010/main" val="4256618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pic>
        <p:nvPicPr>
          <p:cNvPr id="3" name="Picture Placeholder 2" descr="A picture containing person, person, indoor, suit&#10;&#10;Description automatically generated">
            <a:extLst>
              <a:ext uri="{FF2B5EF4-FFF2-40B4-BE49-F238E27FC236}">
                <a16:creationId xmlns:a16="http://schemas.microsoft.com/office/drawing/2014/main" id="{9A11CBD1-A7B6-E74E-BCB7-11182E2220C8}"/>
              </a:ext>
            </a:extLst>
          </p:cNvPr>
          <p:cNvPicPr>
            <a:picLocks noGrp="1" noChangeAspect="1"/>
          </p:cNvPicPr>
          <p:nvPr>
            <p:ph type="pic" idx="4"/>
          </p:nvPr>
        </p:nvPicPr>
        <p:blipFill rotWithShape="1">
          <a:blip r:embed="rId3"/>
          <a:srcRect/>
          <a:stretch/>
        </p:blipFill>
        <p:spPr/>
      </p:pic>
      <p:pic>
        <p:nvPicPr>
          <p:cNvPr id="13" name="Picture Placeholder 12">
            <a:extLst>
              <a:ext uri="{FF2B5EF4-FFF2-40B4-BE49-F238E27FC236}">
                <a16:creationId xmlns:a16="http://schemas.microsoft.com/office/drawing/2014/main" id="{79834BEA-5A14-FC4B-87A9-74DDF4256C95}"/>
              </a:ext>
            </a:extLst>
          </p:cNvPr>
          <p:cNvPicPr>
            <a:picLocks noGrp="1" noChangeAspect="1"/>
          </p:cNvPicPr>
          <p:nvPr>
            <p:ph type="pic" idx="8"/>
          </p:nvPr>
        </p:nvPicPr>
        <p:blipFill rotWithShape="1">
          <a:blip r:embed="rId4"/>
          <a:srcRect/>
          <a:stretch/>
        </p:blipFill>
        <p:spPr/>
      </p:pic>
      <p:pic>
        <p:nvPicPr>
          <p:cNvPr id="5" name="Picture Placeholder 4" descr="A person smiling for the camera&#10;&#10;Description automatically generated with medium confidence">
            <a:extLst>
              <a:ext uri="{FF2B5EF4-FFF2-40B4-BE49-F238E27FC236}">
                <a16:creationId xmlns:a16="http://schemas.microsoft.com/office/drawing/2014/main" id="{38EE86D7-F31B-2A42-A03A-BCBB25DDB202}"/>
              </a:ext>
            </a:extLst>
          </p:cNvPr>
          <p:cNvPicPr>
            <a:picLocks noGrp="1" noChangeAspect="1"/>
          </p:cNvPicPr>
          <p:nvPr>
            <p:ph type="pic" idx="15"/>
          </p:nvPr>
        </p:nvPicPr>
        <p:blipFill rotWithShape="1">
          <a:blip r:embed="rId5"/>
          <a:srcRect/>
          <a:stretch/>
        </p:blipFill>
        <p:spPr/>
      </p:pic>
      <p:pic>
        <p:nvPicPr>
          <p:cNvPr id="17" name="Picture Placeholder 16" descr="A person in a suit and tie&#10;&#10;Description automatically generated with medium confidence">
            <a:extLst>
              <a:ext uri="{FF2B5EF4-FFF2-40B4-BE49-F238E27FC236}">
                <a16:creationId xmlns:a16="http://schemas.microsoft.com/office/drawing/2014/main" id="{58D653EC-C47A-C24F-B072-C5BB99905CB3}"/>
              </a:ext>
            </a:extLst>
          </p:cNvPr>
          <p:cNvPicPr>
            <a:picLocks noGrp="1" noChangeAspect="1"/>
          </p:cNvPicPr>
          <p:nvPr>
            <p:ph type="pic" idx="19"/>
          </p:nvPr>
        </p:nvPicPr>
        <p:blipFill rotWithShape="1">
          <a:blip r:embed="rId6"/>
          <a:srcRect/>
          <a:stretch/>
        </p:blipFill>
        <p:spPr/>
      </p:pic>
      <p:pic>
        <p:nvPicPr>
          <p:cNvPr id="7" name="Picture Placeholder 6" descr="A close-up of a person smiling&#10;&#10;Description automatically generated">
            <a:extLst>
              <a:ext uri="{FF2B5EF4-FFF2-40B4-BE49-F238E27FC236}">
                <a16:creationId xmlns:a16="http://schemas.microsoft.com/office/drawing/2014/main" id="{BDB4CD66-D617-AD49-A42E-60C24295EE3B}"/>
              </a:ext>
            </a:extLst>
          </p:cNvPr>
          <p:cNvPicPr>
            <a:picLocks noGrp="1" noChangeAspect="1"/>
          </p:cNvPicPr>
          <p:nvPr>
            <p:ph type="pic" idx="23"/>
          </p:nvPr>
        </p:nvPicPr>
        <p:blipFill rotWithShape="1">
          <a:blip r:embed="rId7"/>
          <a:srcRect/>
          <a:stretch/>
        </p:blipFill>
        <p:spPr/>
      </p:pic>
      <p:pic>
        <p:nvPicPr>
          <p:cNvPr id="19" name="Picture Placeholder 18" descr="A person smiling for the camera&#10;&#10;Description automatically generated with medium confidence">
            <a:extLst>
              <a:ext uri="{FF2B5EF4-FFF2-40B4-BE49-F238E27FC236}">
                <a16:creationId xmlns:a16="http://schemas.microsoft.com/office/drawing/2014/main" id="{69753EF4-9016-3445-A64A-79ED28324C4B}"/>
              </a:ext>
            </a:extLst>
          </p:cNvPr>
          <p:cNvPicPr>
            <a:picLocks noGrp="1" noChangeAspect="1"/>
          </p:cNvPicPr>
          <p:nvPr>
            <p:ph type="pic" idx="27"/>
          </p:nvPr>
        </p:nvPicPr>
        <p:blipFill rotWithShape="1">
          <a:blip r:embed="rId8"/>
          <a:srcRect/>
          <a:stretch/>
        </p:blipFill>
        <p:spPr/>
      </p:pic>
      <p:pic>
        <p:nvPicPr>
          <p:cNvPr id="9" name="Picture Placeholder 8" descr="A picture containing person, person, indoor, looking&#10;&#10;Description automatically generated">
            <a:extLst>
              <a:ext uri="{FF2B5EF4-FFF2-40B4-BE49-F238E27FC236}">
                <a16:creationId xmlns:a16="http://schemas.microsoft.com/office/drawing/2014/main" id="{A4721AF9-8144-FE4C-BAE3-4D5F8028909A}"/>
              </a:ext>
            </a:extLst>
          </p:cNvPr>
          <p:cNvPicPr>
            <a:picLocks noGrp="1" noChangeAspect="1"/>
          </p:cNvPicPr>
          <p:nvPr>
            <p:ph type="pic" idx="31"/>
          </p:nvPr>
        </p:nvPicPr>
        <p:blipFill rotWithShape="1">
          <a:blip r:embed="rId9"/>
          <a:srcRect/>
          <a:stretch/>
        </p:blipFill>
        <p:spPr/>
      </p:pic>
      <p:pic>
        <p:nvPicPr>
          <p:cNvPr id="21" name="Picture Placeholder 20">
            <a:extLst>
              <a:ext uri="{FF2B5EF4-FFF2-40B4-BE49-F238E27FC236}">
                <a16:creationId xmlns:a16="http://schemas.microsoft.com/office/drawing/2014/main" id="{49D4AAED-5853-6749-BDD8-5CB6214E6CE4}"/>
              </a:ext>
            </a:extLst>
          </p:cNvPr>
          <p:cNvPicPr>
            <a:picLocks noGrp="1" noChangeAspect="1"/>
          </p:cNvPicPr>
          <p:nvPr>
            <p:ph type="pic" idx="35"/>
          </p:nvPr>
        </p:nvPicPr>
        <p:blipFill rotWithShape="1">
          <a:blip r:embed="rId10"/>
          <a:srcRect/>
          <a:stretch/>
        </p:blipFill>
        <p:spPr/>
      </p:pic>
      <p:pic>
        <p:nvPicPr>
          <p:cNvPr id="11" name="Picture Placeholder 10" descr="A person with a mustache&#10;&#10;Description automatically generated with medium confidence">
            <a:extLst>
              <a:ext uri="{FF2B5EF4-FFF2-40B4-BE49-F238E27FC236}">
                <a16:creationId xmlns:a16="http://schemas.microsoft.com/office/drawing/2014/main" id="{43F781E3-A5B9-6240-A647-7EA66E401A67}"/>
              </a:ext>
            </a:extLst>
          </p:cNvPr>
          <p:cNvPicPr>
            <a:picLocks noGrp="1" noChangeAspect="1"/>
          </p:cNvPicPr>
          <p:nvPr>
            <p:ph type="pic" idx="39"/>
          </p:nvPr>
        </p:nvPicPr>
        <p:blipFill rotWithShape="1">
          <a:blip r:embed="rId11"/>
          <a:srcRect/>
          <a:stretch/>
        </p:blipFill>
        <p:spPr/>
      </p:pic>
      <p:pic>
        <p:nvPicPr>
          <p:cNvPr id="23" name="Picture Placeholder 22" descr="A person wearing glasses&#10;&#10;Description automatically generated with medium confidence">
            <a:extLst>
              <a:ext uri="{FF2B5EF4-FFF2-40B4-BE49-F238E27FC236}">
                <a16:creationId xmlns:a16="http://schemas.microsoft.com/office/drawing/2014/main" id="{6F67EB0F-1800-A044-A607-2D96EDCFCCE5}"/>
              </a:ext>
            </a:extLst>
          </p:cNvPr>
          <p:cNvPicPr>
            <a:picLocks noGrp="1" noChangeAspect="1"/>
          </p:cNvPicPr>
          <p:nvPr>
            <p:ph type="pic" idx="43"/>
          </p:nvPr>
        </p:nvPicPr>
        <p:blipFill rotWithShape="1">
          <a:blip r:embed="rId12"/>
          <a:srcRect/>
          <a:stretch/>
        </p:blipFill>
        <p:spPr/>
      </p:pic>
      <p:sp>
        <p:nvSpPr>
          <p:cNvPr id="54" name="Text Placeholder 53">
            <a:extLst>
              <a:ext uri="{FF2B5EF4-FFF2-40B4-BE49-F238E27FC236}">
                <a16:creationId xmlns:a16="http://schemas.microsoft.com/office/drawing/2014/main" id="{E4F7C5F6-8CD6-814B-991B-55C2F5BC940B}"/>
              </a:ext>
            </a:extLst>
          </p:cNvPr>
          <p:cNvSpPr>
            <a:spLocks noGrp="1"/>
          </p:cNvSpPr>
          <p:nvPr>
            <p:ph type="body" sz="quarter" idx="44"/>
          </p:nvPr>
        </p:nvSpPr>
        <p:spPr/>
        <p:txBody>
          <a:bodyPr/>
          <a:lstStyle/>
          <a:p>
            <a:r>
              <a:rPr lang="en-US" dirty="0"/>
              <a:t>Profile Summary</a:t>
            </a:r>
          </a:p>
        </p:txBody>
      </p:sp>
      <p:sp>
        <p:nvSpPr>
          <p:cNvPr id="56" name="Text Placeholder 55">
            <a:extLst>
              <a:ext uri="{FF2B5EF4-FFF2-40B4-BE49-F238E27FC236}">
                <a16:creationId xmlns:a16="http://schemas.microsoft.com/office/drawing/2014/main" id="{8274C118-72F7-5141-9DC9-C7D5B7166010}"/>
              </a:ext>
            </a:extLst>
          </p:cNvPr>
          <p:cNvSpPr>
            <a:spLocks noGrp="1"/>
          </p:cNvSpPr>
          <p:nvPr>
            <p:ph type="body" sz="quarter" idx="45"/>
          </p:nvPr>
        </p:nvSpPr>
        <p:spPr/>
        <p:txBody>
          <a:bodyPr/>
          <a:lstStyle/>
          <a:p>
            <a:r>
              <a:rPr lang="en-US" dirty="0"/>
              <a:t>Name</a:t>
            </a:r>
          </a:p>
        </p:txBody>
      </p:sp>
      <p:sp>
        <p:nvSpPr>
          <p:cNvPr id="58" name="Text Placeholder 57">
            <a:extLst>
              <a:ext uri="{FF2B5EF4-FFF2-40B4-BE49-F238E27FC236}">
                <a16:creationId xmlns:a16="http://schemas.microsoft.com/office/drawing/2014/main" id="{DD6A2980-7507-4C4E-92AD-86565F6B800B}"/>
              </a:ext>
            </a:extLst>
          </p:cNvPr>
          <p:cNvSpPr>
            <a:spLocks noGrp="1"/>
          </p:cNvSpPr>
          <p:nvPr>
            <p:ph type="body" sz="quarter" idx="46"/>
          </p:nvPr>
        </p:nvSpPr>
        <p:spPr/>
        <p:txBody>
          <a:bodyPr/>
          <a:lstStyle/>
          <a:p>
            <a:r>
              <a:rPr lang="en-US" dirty="0"/>
              <a:t>Title</a:t>
            </a:r>
          </a:p>
        </p:txBody>
      </p:sp>
      <p:sp>
        <p:nvSpPr>
          <p:cNvPr id="60" name="Text Placeholder 59">
            <a:extLst>
              <a:ext uri="{FF2B5EF4-FFF2-40B4-BE49-F238E27FC236}">
                <a16:creationId xmlns:a16="http://schemas.microsoft.com/office/drawing/2014/main" id="{57921A22-B4D9-C049-A1A1-AB569FA1E1BC}"/>
              </a:ext>
            </a:extLst>
          </p:cNvPr>
          <p:cNvSpPr>
            <a:spLocks noGrp="1"/>
          </p:cNvSpPr>
          <p:nvPr>
            <p:ph type="body" sz="quarter" idx="47"/>
          </p:nvPr>
        </p:nvSpPr>
        <p:spPr/>
        <p:txBody>
          <a:bodyPr/>
          <a:lstStyle/>
          <a:p>
            <a:r>
              <a:rPr lang="en-US" dirty="0"/>
              <a:t>Profile Summary</a:t>
            </a:r>
          </a:p>
        </p:txBody>
      </p:sp>
      <p:sp>
        <p:nvSpPr>
          <p:cNvPr id="62" name="Text Placeholder 61">
            <a:extLst>
              <a:ext uri="{FF2B5EF4-FFF2-40B4-BE49-F238E27FC236}">
                <a16:creationId xmlns:a16="http://schemas.microsoft.com/office/drawing/2014/main" id="{92EC5E22-385C-E94A-AD33-4A3DAD969879}"/>
              </a:ext>
            </a:extLst>
          </p:cNvPr>
          <p:cNvSpPr>
            <a:spLocks noGrp="1"/>
          </p:cNvSpPr>
          <p:nvPr>
            <p:ph type="body" sz="quarter" idx="48"/>
          </p:nvPr>
        </p:nvSpPr>
        <p:spPr/>
        <p:txBody>
          <a:bodyPr/>
          <a:lstStyle/>
          <a:p>
            <a:r>
              <a:rPr lang="en-US" dirty="0"/>
              <a:t>Name</a:t>
            </a:r>
          </a:p>
        </p:txBody>
      </p:sp>
      <p:sp>
        <p:nvSpPr>
          <p:cNvPr id="960" name="Text Placeholder 959">
            <a:extLst>
              <a:ext uri="{FF2B5EF4-FFF2-40B4-BE49-F238E27FC236}">
                <a16:creationId xmlns:a16="http://schemas.microsoft.com/office/drawing/2014/main" id="{32C184A7-6FAE-5745-8FEE-5C0FC5AA3EF4}"/>
              </a:ext>
            </a:extLst>
          </p:cNvPr>
          <p:cNvSpPr>
            <a:spLocks noGrp="1"/>
          </p:cNvSpPr>
          <p:nvPr>
            <p:ph type="body" sz="quarter" idx="49"/>
          </p:nvPr>
        </p:nvSpPr>
        <p:spPr/>
        <p:txBody>
          <a:bodyPr/>
          <a:lstStyle/>
          <a:p>
            <a:r>
              <a:rPr lang="en-US" dirty="0"/>
              <a:t>Title</a:t>
            </a:r>
          </a:p>
        </p:txBody>
      </p:sp>
      <p:sp>
        <p:nvSpPr>
          <p:cNvPr id="962" name="Text Placeholder 961">
            <a:extLst>
              <a:ext uri="{FF2B5EF4-FFF2-40B4-BE49-F238E27FC236}">
                <a16:creationId xmlns:a16="http://schemas.microsoft.com/office/drawing/2014/main" id="{F5C9137A-B553-6C48-A444-F1E9C1B09A9D}"/>
              </a:ext>
            </a:extLst>
          </p:cNvPr>
          <p:cNvSpPr>
            <a:spLocks noGrp="1"/>
          </p:cNvSpPr>
          <p:nvPr>
            <p:ph type="body" sz="quarter" idx="50"/>
          </p:nvPr>
        </p:nvSpPr>
        <p:spPr/>
        <p:txBody>
          <a:bodyPr/>
          <a:lstStyle/>
          <a:p>
            <a:r>
              <a:rPr lang="en-US" dirty="0"/>
              <a:t>Profile Summary</a:t>
            </a:r>
          </a:p>
        </p:txBody>
      </p:sp>
      <p:sp>
        <p:nvSpPr>
          <p:cNvPr id="964" name="Text Placeholder 963">
            <a:extLst>
              <a:ext uri="{FF2B5EF4-FFF2-40B4-BE49-F238E27FC236}">
                <a16:creationId xmlns:a16="http://schemas.microsoft.com/office/drawing/2014/main" id="{64298782-7784-B341-8226-A0EC7696AB5E}"/>
              </a:ext>
            </a:extLst>
          </p:cNvPr>
          <p:cNvSpPr>
            <a:spLocks noGrp="1"/>
          </p:cNvSpPr>
          <p:nvPr>
            <p:ph type="body" sz="quarter" idx="51"/>
          </p:nvPr>
        </p:nvSpPr>
        <p:spPr/>
        <p:txBody>
          <a:bodyPr/>
          <a:lstStyle/>
          <a:p>
            <a:r>
              <a:rPr lang="en-US" dirty="0"/>
              <a:t>Name</a:t>
            </a:r>
          </a:p>
        </p:txBody>
      </p:sp>
      <p:sp>
        <p:nvSpPr>
          <p:cNvPr id="966" name="Text Placeholder 965">
            <a:extLst>
              <a:ext uri="{FF2B5EF4-FFF2-40B4-BE49-F238E27FC236}">
                <a16:creationId xmlns:a16="http://schemas.microsoft.com/office/drawing/2014/main" id="{0D0CEB77-A31A-F149-80A3-B71B7123B532}"/>
              </a:ext>
            </a:extLst>
          </p:cNvPr>
          <p:cNvSpPr>
            <a:spLocks noGrp="1"/>
          </p:cNvSpPr>
          <p:nvPr>
            <p:ph type="body" sz="quarter" idx="52"/>
          </p:nvPr>
        </p:nvSpPr>
        <p:spPr/>
        <p:txBody>
          <a:bodyPr/>
          <a:lstStyle/>
          <a:p>
            <a:r>
              <a:rPr lang="en-US" dirty="0"/>
              <a:t>Title</a:t>
            </a:r>
          </a:p>
        </p:txBody>
      </p:sp>
      <p:sp>
        <p:nvSpPr>
          <p:cNvPr id="968" name="Text Placeholder 967">
            <a:extLst>
              <a:ext uri="{FF2B5EF4-FFF2-40B4-BE49-F238E27FC236}">
                <a16:creationId xmlns:a16="http://schemas.microsoft.com/office/drawing/2014/main" id="{3C1DBB02-FDEB-AE48-9A02-03D1F02B8039}"/>
              </a:ext>
            </a:extLst>
          </p:cNvPr>
          <p:cNvSpPr>
            <a:spLocks noGrp="1"/>
          </p:cNvSpPr>
          <p:nvPr>
            <p:ph type="body" sz="quarter" idx="53"/>
          </p:nvPr>
        </p:nvSpPr>
        <p:spPr/>
        <p:txBody>
          <a:bodyPr/>
          <a:lstStyle/>
          <a:p>
            <a:r>
              <a:rPr lang="en-US" dirty="0"/>
              <a:t>Profile Summary</a:t>
            </a:r>
          </a:p>
        </p:txBody>
      </p:sp>
      <p:sp>
        <p:nvSpPr>
          <p:cNvPr id="974" name="Text Placeholder 973">
            <a:extLst>
              <a:ext uri="{FF2B5EF4-FFF2-40B4-BE49-F238E27FC236}">
                <a16:creationId xmlns:a16="http://schemas.microsoft.com/office/drawing/2014/main" id="{9A811ACF-4CE6-2746-962D-74B063CF3443}"/>
              </a:ext>
            </a:extLst>
          </p:cNvPr>
          <p:cNvSpPr>
            <a:spLocks noGrp="1"/>
          </p:cNvSpPr>
          <p:nvPr>
            <p:ph type="body" sz="quarter" idx="54"/>
          </p:nvPr>
        </p:nvSpPr>
        <p:spPr/>
        <p:txBody>
          <a:bodyPr/>
          <a:lstStyle/>
          <a:p>
            <a:r>
              <a:rPr lang="en-US" dirty="0"/>
              <a:t>Name</a:t>
            </a:r>
          </a:p>
        </p:txBody>
      </p:sp>
      <p:sp>
        <p:nvSpPr>
          <p:cNvPr id="982" name="Text Placeholder 981">
            <a:extLst>
              <a:ext uri="{FF2B5EF4-FFF2-40B4-BE49-F238E27FC236}">
                <a16:creationId xmlns:a16="http://schemas.microsoft.com/office/drawing/2014/main" id="{854DDF8A-16E9-8C41-A34A-AB2202923AA7}"/>
              </a:ext>
            </a:extLst>
          </p:cNvPr>
          <p:cNvSpPr>
            <a:spLocks noGrp="1"/>
          </p:cNvSpPr>
          <p:nvPr>
            <p:ph type="body" sz="quarter" idx="55"/>
          </p:nvPr>
        </p:nvSpPr>
        <p:spPr/>
        <p:txBody>
          <a:bodyPr/>
          <a:lstStyle/>
          <a:p>
            <a:r>
              <a:rPr lang="en-US" dirty="0"/>
              <a:t>Title</a:t>
            </a:r>
          </a:p>
        </p:txBody>
      </p:sp>
      <p:sp>
        <p:nvSpPr>
          <p:cNvPr id="990" name="Text Placeholder 989">
            <a:extLst>
              <a:ext uri="{FF2B5EF4-FFF2-40B4-BE49-F238E27FC236}">
                <a16:creationId xmlns:a16="http://schemas.microsoft.com/office/drawing/2014/main" id="{CB2FEF35-39ED-6B48-BBB5-EEB5B1DBC077}"/>
              </a:ext>
            </a:extLst>
          </p:cNvPr>
          <p:cNvSpPr>
            <a:spLocks noGrp="1"/>
          </p:cNvSpPr>
          <p:nvPr>
            <p:ph type="body" sz="quarter" idx="56"/>
          </p:nvPr>
        </p:nvSpPr>
        <p:spPr/>
        <p:txBody>
          <a:bodyPr/>
          <a:lstStyle/>
          <a:p>
            <a:r>
              <a:rPr lang="en-US" dirty="0"/>
              <a:t>Profile Summary</a:t>
            </a:r>
          </a:p>
        </p:txBody>
      </p:sp>
      <p:sp>
        <p:nvSpPr>
          <p:cNvPr id="998" name="Text Placeholder 997">
            <a:extLst>
              <a:ext uri="{FF2B5EF4-FFF2-40B4-BE49-F238E27FC236}">
                <a16:creationId xmlns:a16="http://schemas.microsoft.com/office/drawing/2014/main" id="{2CB21D40-ECE6-D64C-9CE0-831EC30EBE4E}"/>
              </a:ext>
            </a:extLst>
          </p:cNvPr>
          <p:cNvSpPr>
            <a:spLocks noGrp="1"/>
          </p:cNvSpPr>
          <p:nvPr>
            <p:ph type="body" sz="quarter" idx="57"/>
          </p:nvPr>
        </p:nvSpPr>
        <p:spPr/>
        <p:txBody>
          <a:bodyPr/>
          <a:lstStyle/>
          <a:p>
            <a:r>
              <a:rPr lang="en-US" dirty="0"/>
              <a:t>Name</a:t>
            </a:r>
          </a:p>
        </p:txBody>
      </p:sp>
      <p:sp>
        <p:nvSpPr>
          <p:cNvPr id="1006" name="Text Placeholder 1005">
            <a:extLst>
              <a:ext uri="{FF2B5EF4-FFF2-40B4-BE49-F238E27FC236}">
                <a16:creationId xmlns:a16="http://schemas.microsoft.com/office/drawing/2014/main" id="{F704096A-0F39-B54F-A02F-EDFA514B2303}"/>
              </a:ext>
            </a:extLst>
          </p:cNvPr>
          <p:cNvSpPr>
            <a:spLocks noGrp="1"/>
          </p:cNvSpPr>
          <p:nvPr>
            <p:ph type="body" sz="quarter" idx="58"/>
          </p:nvPr>
        </p:nvSpPr>
        <p:spPr/>
        <p:txBody>
          <a:bodyPr/>
          <a:lstStyle/>
          <a:p>
            <a:r>
              <a:rPr lang="en-US" dirty="0"/>
              <a:t>Title</a:t>
            </a:r>
          </a:p>
        </p:txBody>
      </p:sp>
      <p:sp>
        <p:nvSpPr>
          <p:cNvPr id="1011" name="Text Placeholder 1010">
            <a:extLst>
              <a:ext uri="{FF2B5EF4-FFF2-40B4-BE49-F238E27FC236}">
                <a16:creationId xmlns:a16="http://schemas.microsoft.com/office/drawing/2014/main" id="{FA44E1A6-C567-174B-B4CA-C01A7CF2BAAF}"/>
              </a:ext>
            </a:extLst>
          </p:cNvPr>
          <p:cNvSpPr>
            <a:spLocks noGrp="1"/>
          </p:cNvSpPr>
          <p:nvPr>
            <p:ph type="body" sz="quarter" idx="59"/>
          </p:nvPr>
        </p:nvSpPr>
        <p:spPr/>
        <p:txBody>
          <a:bodyPr/>
          <a:lstStyle/>
          <a:p>
            <a:r>
              <a:rPr lang="en-US" dirty="0"/>
              <a:t>Profile Summary</a:t>
            </a:r>
          </a:p>
        </p:txBody>
      </p:sp>
      <p:sp>
        <p:nvSpPr>
          <p:cNvPr id="1013" name="Text Placeholder 1012">
            <a:extLst>
              <a:ext uri="{FF2B5EF4-FFF2-40B4-BE49-F238E27FC236}">
                <a16:creationId xmlns:a16="http://schemas.microsoft.com/office/drawing/2014/main" id="{F6D44EAB-8297-2E47-A050-C52816BB91AA}"/>
              </a:ext>
            </a:extLst>
          </p:cNvPr>
          <p:cNvSpPr>
            <a:spLocks noGrp="1"/>
          </p:cNvSpPr>
          <p:nvPr>
            <p:ph type="body" sz="quarter" idx="60"/>
          </p:nvPr>
        </p:nvSpPr>
        <p:spPr/>
        <p:txBody>
          <a:bodyPr/>
          <a:lstStyle/>
          <a:p>
            <a:r>
              <a:rPr lang="en-US" dirty="0"/>
              <a:t>Name</a:t>
            </a:r>
          </a:p>
        </p:txBody>
      </p:sp>
      <p:sp>
        <p:nvSpPr>
          <p:cNvPr id="1015" name="Text Placeholder 1014">
            <a:extLst>
              <a:ext uri="{FF2B5EF4-FFF2-40B4-BE49-F238E27FC236}">
                <a16:creationId xmlns:a16="http://schemas.microsoft.com/office/drawing/2014/main" id="{BFE3FA82-8E78-F14E-A8FA-7E7BC1C7633F}"/>
              </a:ext>
            </a:extLst>
          </p:cNvPr>
          <p:cNvSpPr>
            <a:spLocks noGrp="1"/>
          </p:cNvSpPr>
          <p:nvPr>
            <p:ph type="body" sz="quarter" idx="61"/>
          </p:nvPr>
        </p:nvSpPr>
        <p:spPr/>
        <p:txBody>
          <a:bodyPr/>
          <a:lstStyle/>
          <a:p>
            <a:r>
              <a:rPr lang="en-US" dirty="0"/>
              <a:t>Title</a:t>
            </a:r>
          </a:p>
        </p:txBody>
      </p:sp>
      <p:sp>
        <p:nvSpPr>
          <p:cNvPr id="1017" name="Text Placeholder 1016">
            <a:extLst>
              <a:ext uri="{FF2B5EF4-FFF2-40B4-BE49-F238E27FC236}">
                <a16:creationId xmlns:a16="http://schemas.microsoft.com/office/drawing/2014/main" id="{D5E575A0-34F4-3B46-A589-F4F1251F581F}"/>
              </a:ext>
            </a:extLst>
          </p:cNvPr>
          <p:cNvSpPr>
            <a:spLocks noGrp="1"/>
          </p:cNvSpPr>
          <p:nvPr>
            <p:ph type="body" sz="quarter" idx="62"/>
          </p:nvPr>
        </p:nvSpPr>
        <p:spPr/>
        <p:txBody>
          <a:bodyPr/>
          <a:lstStyle/>
          <a:p>
            <a:r>
              <a:rPr lang="en-US" dirty="0"/>
              <a:t>Profile Summary</a:t>
            </a:r>
          </a:p>
        </p:txBody>
      </p:sp>
      <p:sp>
        <p:nvSpPr>
          <p:cNvPr id="1019" name="Text Placeholder 1018">
            <a:extLst>
              <a:ext uri="{FF2B5EF4-FFF2-40B4-BE49-F238E27FC236}">
                <a16:creationId xmlns:a16="http://schemas.microsoft.com/office/drawing/2014/main" id="{8B25F10D-FB2E-F84C-9241-6278FAF5FFDA}"/>
              </a:ext>
            </a:extLst>
          </p:cNvPr>
          <p:cNvSpPr>
            <a:spLocks noGrp="1"/>
          </p:cNvSpPr>
          <p:nvPr>
            <p:ph type="body" sz="quarter" idx="63"/>
          </p:nvPr>
        </p:nvSpPr>
        <p:spPr/>
        <p:txBody>
          <a:bodyPr/>
          <a:lstStyle/>
          <a:p>
            <a:r>
              <a:rPr lang="en-US" dirty="0"/>
              <a:t>Name</a:t>
            </a:r>
          </a:p>
        </p:txBody>
      </p:sp>
      <p:sp>
        <p:nvSpPr>
          <p:cNvPr id="1021" name="Text Placeholder 1020">
            <a:extLst>
              <a:ext uri="{FF2B5EF4-FFF2-40B4-BE49-F238E27FC236}">
                <a16:creationId xmlns:a16="http://schemas.microsoft.com/office/drawing/2014/main" id="{E8A214A2-E9B1-CA47-9AE3-A10369660DFC}"/>
              </a:ext>
            </a:extLst>
          </p:cNvPr>
          <p:cNvSpPr>
            <a:spLocks noGrp="1"/>
          </p:cNvSpPr>
          <p:nvPr>
            <p:ph type="body" sz="quarter" idx="64"/>
          </p:nvPr>
        </p:nvSpPr>
        <p:spPr/>
        <p:txBody>
          <a:bodyPr/>
          <a:lstStyle/>
          <a:p>
            <a:r>
              <a:rPr lang="en-US" dirty="0"/>
              <a:t>Title</a:t>
            </a:r>
          </a:p>
        </p:txBody>
      </p:sp>
      <p:sp>
        <p:nvSpPr>
          <p:cNvPr id="1023" name="Text Placeholder 1022">
            <a:extLst>
              <a:ext uri="{FF2B5EF4-FFF2-40B4-BE49-F238E27FC236}">
                <a16:creationId xmlns:a16="http://schemas.microsoft.com/office/drawing/2014/main" id="{6B0AA898-D061-3A4D-BF83-F28A8BC14B6E}"/>
              </a:ext>
            </a:extLst>
          </p:cNvPr>
          <p:cNvSpPr>
            <a:spLocks noGrp="1"/>
          </p:cNvSpPr>
          <p:nvPr>
            <p:ph type="body" sz="quarter" idx="65"/>
          </p:nvPr>
        </p:nvSpPr>
        <p:spPr/>
        <p:txBody>
          <a:bodyPr/>
          <a:lstStyle/>
          <a:p>
            <a:r>
              <a:rPr lang="en-US" dirty="0"/>
              <a:t>Profile Summary</a:t>
            </a:r>
          </a:p>
        </p:txBody>
      </p:sp>
      <p:sp>
        <p:nvSpPr>
          <p:cNvPr id="1025" name="Text Placeholder 1024">
            <a:extLst>
              <a:ext uri="{FF2B5EF4-FFF2-40B4-BE49-F238E27FC236}">
                <a16:creationId xmlns:a16="http://schemas.microsoft.com/office/drawing/2014/main" id="{82E78579-A8FC-7E4A-B9D0-933EDECCE30D}"/>
              </a:ext>
            </a:extLst>
          </p:cNvPr>
          <p:cNvSpPr>
            <a:spLocks noGrp="1"/>
          </p:cNvSpPr>
          <p:nvPr>
            <p:ph type="body" sz="quarter" idx="66"/>
          </p:nvPr>
        </p:nvSpPr>
        <p:spPr/>
        <p:txBody>
          <a:bodyPr/>
          <a:lstStyle/>
          <a:p>
            <a:r>
              <a:rPr lang="en-US" dirty="0"/>
              <a:t>Name</a:t>
            </a:r>
          </a:p>
        </p:txBody>
      </p:sp>
      <p:sp>
        <p:nvSpPr>
          <p:cNvPr id="1027" name="Text Placeholder 1026">
            <a:extLst>
              <a:ext uri="{FF2B5EF4-FFF2-40B4-BE49-F238E27FC236}">
                <a16:creationId xmlns:a16="http://schemas.microsoft.com/office/drawing/2014/main" id="{917E13B7-659D-5E49-A0CE-92F4DBDF26B4}"/>
              </a:ext>
            </a:extLst>
          </p:cNvPr>
          <p:cNvSpPr>
            <a:spLocks noGrp="1"/>
          </p:cNvSpPr>
          <p:nvPr>
            <p:ph type="body" sz="quarter" idx="67"/>
          </p:nvPr>
        </p:nvSpPr>
        <p:spPr/>
        <p:txBody>
          <a:bodyPr/>
          <a:lstStyle/>
          <a:p>
            <a:r>
              <a:rPr lang="en-US" dirty="0"/>
              <a:t>Title</a:t>
            </a:r>
          </a:p>
        </p:txBody>
      </p:sp>
      <p:sp>
        <p:nvSpPr>
          <p:cNvPr id="1029" name="Text Placeholder 1028">
            <a:extLst>
              <a:ext uri="{FF2B5EF4-FFF2-40B4-BE49-F238E27FC236}">
                <a16:creationId xmlns:a16="http://schemas.microsoft.com/office/drawing/2014/main" id="{4641D943-D61D-1B44-984D-D432904B7AD2}"/>
              </a:ext>
            </a:extLst>
          </p:cNvPr>
          <p:cNvSpPr>
            <a:spLocks noGrp="1"/>
          </p:cNvSpPr>
          <p:nvPr>
            <p:ph type="body" sz="quarter" idx="68"/>
          </p:nvPr>
        </p:nvSpPr>
        <p:spPr/>
        <p:txBody>
          <a:bodyPr/>
          <a:lstStyle/>
          <a:p>
            <a:r>
              <a:rPr lang="en-US" dirty="0"/>
              <a:t>Profile Summary</a:t>
            </a:r>
          </a:p>
        </p:txBody>
      </p:sp>
      <p:sp>
        <p:nvSpPr>
          <p:cNvPr id="1031" name="Text Placeholder 1030">
            <a:extLst>
              <a:ext uri="{FF2B5EF4-FFF2-40B4-BE49-F238E27FC236}">
                <a16:creationId xmlns:a16="http://schemas.microsoft.com/office/drawing/2014/main" id="{12994FFE-4C06-394E-A2B6-1B9F458618D1}"/>
              </a:ext>
            </a:extLst>
          </p:cNvPr>
          <p:cNvSpPr>
            <a:spLocks noGrp="1"/>
          </p:cNvSpPr>
          <p:nvPr>
            <p:ph type="body" sz="quarter" idx="69"/>
          </p:nvPr>
        </p:nvSpPr>
        <p:spPr/>
        <p:txBody>
          <a:bodyPr/>
          <a:lstStyle/>
          <a:p>
            <a:r>
              <a:rPr lang="en-US" dirty="0"/>
              <a:t>Name</a:t>
            </a:r>
          </a:p>
        </p:txBody>
      </p:sp>
      <p:sp>
        <p:nvSpPr>
          <p:cNvPr id="1033" name="Text Placeholder 1032">
            <a:extLst>
              <a:ext uri="{FF2B5EF4-FFF2-40B4-BE49-F238E27FC236}">
                <a16:creationId xmlns:a16="http://schemas.microsoft.com/office/drawing/2014/main" id="{8E175F21-5AA7-1848-824B-713F1AA8CABD}"/>
              </a:ext>
            </a:extLst>
          </p:cNvPr>
          <p:cNvSpPr>
            <a:spLocks noGrp="1"/>
          </p:cNvSpPr>
          <p:nvPr>
            <p:ph type="body" sz="quarter" idx="70"/>
          </p:nvPr>
        </p:nvSpPr>
        <p:spPr/>
        <p:txBody>
          <a:bodyPr/>
          <a:lstStyle/>
          <a:p>
            <a:r>
              <a:rPr lang="en-US" dirty="0"/>
              <a:t>Title</a:t>
            </a:r>
          </a:p>
        </p:txBody>
      </p:sp>
      <p:sp>
        <p:nvSpPr>
          <p:cNvPr id="1035" name="Text Placeholder 1034">
            <a:extLst>
              <a:ext uri="{FF2B5EF4-FFF2-40B4-BE49-F238E27FC236}">
                <a16:creationId xmlns:a16="http://schemas.microsoft.com/office/drawing/2014/main" id="{C90A1D90-63DC-0A4B-9315-58FE96D4E726}"/>
              </a:ext>
            </a:extLst>
          </p:cNvPr>
          <p:cNvSpPr>
            <a:spLocks noGrp="1"/>
          </p:cNvSpPr>
          <p:nvPr>
            <p:ph type="body" sz="quarter" idx="71"/>
          </p:nvPr>
        </p:nvSpPr>
        <p:spPr/>
        <p:txBody>
          <a:bodyPr/>
          <a:lstStyle/>
          <a:p>
            <a:r>
              <a:rPr lang="en-US" dirty="0"/>
              <a:t>Profile Summary</a:t>
            </a:r>
          </a:p>
        </p:txBody>
      </p:sp>
      <p:sp>
        <p:nvSpPr>
          <p:cNvPr id="1037" name="Text Placeholder 1036">
            <a:extLst>
              <a:ext uri="{FF2B5EF4-FFF2-40B4-BE49-F238E27FC236}">
                <a16:creationId xmlns:a16="http://schemas.microsoft.com/office/drawing/2014/main" id="{B76F0106-FFC2-3E4D-88C4-800A05217A90}"/>
              </a:ext>
            </a:extLst>
          </p:cNvPr>
          <p:cNvSpPr>
            <a:spLocks noGrp="1"/>
          </p:cNvSpPr>
          <p:nvPr>
            <p:ph type="body" sz="quarter" idx="72"/>
          </p:nvPr>
        </p:nvSpPr>
        <p:spPr/>
        <p:txBody>
          <a:bodyPr/>
          <a:lstStyle/>
          <a:p>
            <a:r>
              <a:rPr lang="en-US" dirty="0"/>
              <a:t>Name</a:t>
            </a:r>
          </a:p>
        </p:txBody>
      </p:sp>
      <p:sp>
        <p:nvSpPr>
          <p:cNvPr id="1039" name="Text Placeholder 1038">
            <a:extLst>
              <a:ext uri="{FF2B5EF4-FFF2-40B4-BE49-F238E27FC236}">
                <a16:creationId xmlns:a16="http://schemas.microsoft.com/office/drawing/2014/main" id="{B485E337-B97A-7947-9236-5ADB7B3FACB9}"/>
              </a:ext>
            </a:extLst>
          </p:cNvPr>
          <p:cNvSpPr>
            <a:spLocks noGrp="1"/>
          </p:cNvSpPr>
          <p:nvPr>
            <p:ph type="body" sz="quarter" idx="73"/>
          </p:nvPr>
        </p:nvSpPr>
        <p:spPr/>
        <p:txBody>
          <a:bodyPr/>
          <a:lstStyle/>
          <a:p>
            <a:r>
              <a:rPr lang="en-US" dirty="0"/>
              <a:t>Title</a:t>
            </a:r>
          </a:p>
        </p:txBody>
      </p:sp>
      <p:sp>
        <p:nvSpPr>
          <p:cNvPr id="53" name="Text Placeholder 52">
            <a:extLst>
              <a:ext uri="{FF2B5EF4-FFF2-40B4-BE49-F238E27FC236}">
                <a16:creationId xmlns:a16="http://schemas.microsoft.com/office/drawing/2014/main" id="{49C21878-2D84-A24D-8CF0-3669261789EC}"/>
              </a:ext>
            </a:extLst>
          </p:cNvPr>
          <p:cNvSpPr>
            <a:spLocks noGrp="1"/>
          </p:cNvSpPr>
          <p:nvPr>
            <p:ph type="body" sz="quarter" idx="199"/>
          </p:nvPr>
        </p:nvSpPr>
        <p:spPr/>
        <p:txBody>
          <a:bodyPr/>
          <a:lstStyle/>
          <a:p>
            <a:r>
              <a:rPr lang="en-US" dirty="0"/>
              <a:t>Team Intro Layout with 10 Headshots</a:t>
            </a:r>
          </a:p>
        </p:txBody>
      </p:sp>
    </p:spTree>
    <p:extLst>
      <p:ext uri="{BB962C8B-B14F-4D97-AF65-F5344CB8AC3E}">
        <p14:creationId xmlns:p14="http://schemas.microsoft.com/office/powerpoint/2010/main" val="1415847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769" name="Text Placeholder 768">
            <a:extLst>
              <a:ext uri="{FF2B5EF4-FFF2-40B4-BE49-F238E27FC236}">
                <a16:creationId xmlns:a16="http://schemas.microsoft.com/office/drawing/2014/main" id="{B9E89BB5-E82C-AE44-B17A-1EBEB13E254D}"/>
              </a:ext>
            </a:extLst>
          </p:cNvPr>
          <p:cNvSpPr>
            <a:spLocks noGrp="1"/>
          </p:cNvSpPr>
          <p:nvPr>
            <p:ph type="body" sz="quarter" idx="169"/>
          </p:nvPr>
        </p:nvSpPr>
        <p:spPr/>
        <p:txBody>
          <a:bodyPr/>
          <a:lstStyle/>
          <a:p>
            <a:r>
              <a:rPr lang="en-US" sz="1400" dirty="0"/>
              <a:t>01</a:t>
            </a:r>
          </a:p>
        </p:txBody>
      </p:sp>
      <p:sp>
        <p:nvSpPr>
          <p:cNvPr id="771" name="Text Placeholder 770">
            <a:extLst>
              <a:ext uri="{FF2B5EF4-FFF2-40B4-BE49-F238E27FC236}">
                <a16:creationId xmlns:a16="http://schemas.microsoft.com/office/drawing/2014/main" id="{52B6799E-3FAD-C149-8F93-690618C25B49}"/>
              </a:ext>
            </a:extLst>
          </p:cNvPr>
          <p:cNvSpPr>
            <a:spLocks noGrp="1"/>
          </p:cNvSpPr>
          <p:nvPr>
            <p:ph type="body" sz="quarter" idx="170"/>
          </p:nvPr>
        </p:nvSpPr>
        <p:spPr/>
        <p:txBody>
          <a:bodyPr/>
          <a:lstStyle/>
          <a:p>
            <a:r>
              <a:rPr lang="en-US" sz="1400" dirty="0"/>
              <a:t>｜</a:t>
            </a:r>
          </a:p>
        </p:txBody>
      </p:sp>
      <p:sp>
        <p:nvSpPr>
          <p:cNvPr id="56" name="Text Placeholder 55">
            <a:extLst>
              <a:ext uri="{FF2B5EF4-FFF2-40B4-BE49-F238E27FC236}">
                <a16:creationId xmlns:a16="http://schemas.microsoft.com/office/drawing/2014/main" id="{BC3E72DC-CAC3-5D4C-9AC9-FAA2D1752F87}"/>
              </a:ext>
            </a:extLst>
          </p:cNvPr>
          <p:cNvSpPr>
            <a:spLocks noGrp="1"/>
          </p:cNvSpPr>
          <p:nvPr>
            <p:ph type="body" sz="quarter" idx="171"/>
          </p:nvPr>
        </p:nvSpPr>
        <p:spPr/>
        <p:txBody>
          <a:bodyPr/>
          <a:lstStyle/>
          <a:p>
            <a:r>
              <a:rPr lang="en-US" sz="1400" dirty="0"/>
              <a:t>Problem Statement</a:t>
            </a:r>
          </a:p>
        </p:txBody>
      </p:sp>
      <p:sp>
        <p:nvSpPr>
          <p:cNvPr id="775" name="Text Placeholder 774">
            <a:extLst>
              <a:ext uri="{FF2B5EF4-FFF2-40B4-BE49-F238E27FC236}">
                <a16:creationId xmlns:a16="http://schemas.microsoft.com/office/drawing/2014/main" id="{E64A3927-6471-924A-8831-C31EDB741BA9}"/>
              </a:ext>
            </a:extLst>
          </p:cNvPr>
          <p:cNvSpPr>
            <a:spLocks noGrp="1"/>
          </p:cNvSpPr>
          <p:nvPr>
            <p:ph type="body" sz="quarter" idx="172"/>
          </p:nvPr>
        </p:nvSpPr>
        <p:spPr/>
        <p:txBody>
          <a:bodyPr/>
          <a:lstStyle/>
          <a:p>
            <a:r>
              <a:rPr lang="en-US" sz="1400" dirty="0"/>
              <a:t>03</a:t>
            </a:r>
          </a:p>
        </p:txBody>
      </p:sp>
      <p:sp>
        <p:nvSpPr>
          <p:cNvPr id="777" name="Text Placeholder 776">
            <a:extLst>
              <a:ext uri="{FF2B5EF4-FFF2-40B4-BE49-F238E27FC236}">
                <a16:creationId xmlns:a16="http://schemas.microsoft.com/office/drawing/2014/main" id="{B225C835-35F7-B944-8293-18CAE0FFB350}"/>
              </a:ext>
            </a:extLst>
          </p:cNvPr>
          <p:cNvSpPr>
            <a:spLocks noGrp="1"/>
          </p:cNvSpPr>
          <p:nvPr>
            <p:ph type="body" sz="quarter" idx="173"/>
          </p:nvPr>
        </p:nvSpPr>
        <p:spPr>
          <a:xfrm>
            <a:off x="599482" y="1767750"/>
            <a:ext cx="422591" cy="260400"/>
          </a:xfrm>
        </p:spPr>
        <p:txBody>
          <a:bodyPr/>
          <a:lstStyle/>
          <a:p>
            <a:r>
              <a:rPr lang="en-US" sz="1400" dirty="0"/>
              <a:t>|</a:t>
            </a:r>
          </a:p>
        </p:txBody>
      </p:sp>
      <p:sp>
        <p:nvSpPr>
          <p:cNvPr id="57" name="Text Placeholder 56">
            <a:extLst>
              <a:ext uri="{FF2B5EF4-FFF2-40B4-BE49-F238E27FC236}">
                <a16:creationId xmlns:a16="http://schemas.microsoft.com/office/drawing/2014/main" id="{6247D7B5-063C-CA4B-A385-BF8C0B4A0C73}"/>
              </a:ext>
            </a:extLst>
          </p:cNvPr>
          <p:cNvSpPr>
            <a:spLocks noGrp="1"/>
          </p:cNvSpPr>
          <p:nvPr>
            <p:ph type="body" sz="quarter" idx="174"/>
          </p:nvPr>
        </p:nvSpPr>
        <p:spPr/>
        <p:txBody>
          <a:bodyPr/>
          <a:lstStyle/>
          <a:p>
            <a:r>
              <a:rPr lang="en-US" sz="1400" dirty="0"/>
              <a:t>Data cleaning</a:t>
            </a:r>
          </a:p>
        </p:txBody>
      </p:sp>
      <p:sp>
        <p:nvSpPr>
          <p:cNvPr id="781" name="Text Placeholder 780">
            <a:extLst>
              <a:ext uri="{FF2B5EF4-FFF2-40B4-BE49-F238E27FC236}">
                <a16:creationId xmlns:a16="http://schemas.microsoft.com/office/drawing/2014/main" id="{30770FE1-46CB-DD4E-BE30-DC1A489CF2B2}"/>
              </a:ext>
            </a:extLst>
          </p:cNvPr>
          <p:cNvSpPr>
            <a:spLocks noGrp="1"/>
          </p:cNvSpPr>
          <p:nvPr>
            <p:ph type="body" sz="quarter" idx="175"/>
          </p:nvPr>
        </p:nvSpPr>
        <p:spPr/>
        <p:txBody>
          <a:bodyPr/>
          <a:lstStyle/>
          <a:p>
            <a:r>
              <a:rPr lang="en-US" sz="1400" dirty="0"/>
              <a:t>05</a:t>
            </a:r>
          </a:p>
        </p:txBody>
      </p:sp>
      <p:sp>
        <p:nvSpPr>
          <p:cNvPr id="783" name="Text Placeholder 782">
            <a:extLst>
              <a:ext uri="{FF2B5EF4-FFF2-40B4-BE49-F238E27FC236}">
                <a16:creationId xmlns:a16="http://schemas.microsoft.com/office/drawing/2014/main" id="{0A31C8F6-389E-4848-AAB7-33A48DE71D33}"/>
              </a:ext>
            </a:extLst>
          </p:cNvPr>
          <p:cNvSpPr>
            <a:spLocks noGrp="1"/>
          </p:cNvSpPr>
          <p:nvPr>
            <p:ph type="body" sz="quarter" idx="176"/>
          </p:nvPr>
        </p:nvSpPr>
        <p:spPr/>
        <p:txBody>
          <a:bodyPr/>
          <a:lstStyle/>
          <a:p>
            <a:r>
              <a:rPr lang="en-US" sz="1400" dirty="0"/>
              <a:t>｜</a:t>
            </a:r>
          </a:p>
        </p:txBody>
      </p:sp>
      <p:sp>
        <p:nvSpPr>
          <p:cNvPr id="58" name="Text Placeholder 57">
            <a:extLst>
              <a:ext uri="{FF2B5EF4-FFF2-40B4-BE49-F238E27FC236}">
                <a16:creationId xmlns:a16="http://schemas.microsoft.com/office/drawing/2014/main" id="{16A9BDE3-1427-344B-8B1F-29FB60186E52}"/>
              </a:ext>
            </a:extLst>
          </p:cNvPr>
          <p:cNvSpPr>
            <a:spLocks noGrp="1"/>
          </p:cNvSpPr>
          <p:nvPr>
            <p:ph type="body" sz="quarter" idx="177"/>
          </p:nvPr>
        </p:nvSpPr>
        <p:spPr/>
        <p:txBody>
          <a:bodyPr/>
          <a:lstStyle/>
          <a:p>
            <a:endParaRPr lang="en-US" sz="1400" dirty="0"/>
          </a:p>
          <a:p>
            <a:r>
              <a:rPr lang="en-US" sz="1400" dirty="0"/>
              <a:t>Model Building</a:t>
            </a:r>
          </a:p>
          <a:p>
            <a:endParaRPr lang="en-US" sz="1400" dirty="0"/>
          </a:p>
        </p:txBody>
      </p:sp>
      <p:sp>
        <p:nvSpPr>
          <p:cNvPr id="787" name="Text Placeholder 786">
            <a:extLst>
              <a:ext uri="{FF2B5EF4-FFF2-40B4-BE49-F238E27FC236}">
                <a16:creationId xmlns:a16="http://schemas.microsoft.com/office/drawing/2014/main" id="{DF9FA639-1E3C-174E-BAA1-610BBEC76F46}"/>
              </a:ext>
            </a:extLst>
          </p:cNvPr>
          <p:cNvSpPr>
            <a:spLocks noGrp="1"/>
          </p:cNvSpPr>
          <p:nvPr>
            <p:ph type="body" sz="quarter" idx="178"/>
          </p:nvPr>
        </p:nvSpPr>
        <p:spPr>
          <a:xfrm>
            <a:off x="-654674" y="3235850"/>
            <a:ext cx="365700" cy="260400"/>
          </a:xfrm>
        </p:spPr>
        <p:txBody>
          <a:bodyPr/>
          <a:lstStyle/>
          <a:p>
            <a:endParaRPr lang="en-US" sz="1400" dirty="0"/>
          </a:p>
        </p:txBody>
      </p:sp>
      <p:sp>
        <p:nvSpPr>
          <p:cNvPr id="789" name="Text Placeholder 788">
            <a:extLst>
              <a:ext uri="{FF2B5EF4-FFF2-40B4-BE49-F238E27FC236}">
                <a16:creationId xmlns:a16="http://schemas.microsoft.com/office/drawing/2014/main" id="{16178D45-9E5A-A645-A8BD-189FDE2BA73F}"/>
              </a:ext>
            </a:extLst>
          </p:cNvPr>
          <p:cNvSpPr>
            <a:spLocks noGrp="1"/>
          </p:cNvSpPr>
          <p:nvPr>
            <p:ph type="body" sz="quarter" idx="179"/>
          </p:nvPr>
        </p:nvSpPr>
        <p:spPr>
          <a:xfrm>
            <a:off x="-624374" y="3566334"/>
            <a:ext cx="101700" cy="260400"/>
          </a:xfrm>
        </p:spPr>
        <p:txBody>
          <a:bodyPr/>
          <a:lstStyle/>
          <a:p>
            <a:r>
              <a:rPr lang="en-US" sz="1400" dirty="0"/>
              <a:t>｜</a:t>
            </a:r>
          </a:p>
        </p:txBody>
      </p:sp>
      <p:sp>
        <p:nvSpPr>
          <p:cNvPr id="59" name="Text Placeholder 58">
            <a:extLst>
              <a:ext uri="{FF2B5EF4-FFF2-40B4-BE49-F238E27FC236}">
                <a16:creationId xmlns:a16="http://schemas.microsoft.com/office/drawing/2014/main" id="{01F2E867-AE4F-1E48-B61E-66DA1B249E80}"/>
              </a:ext>
            </a:extLst>
          </p:cNvPr>
          <p:cNvSpPr>
            <a:spLocks noGrp="1"/>
          </p:cNvSpPr>
          <p:nvPr>
            <p:ph type="body" sz="quarter" idx="180"/>
          </p:nvPr>
        </p:nvSpPr>
        <p:spPr/>
        <p:txBody>
          <a:bodyPr/>
          <a:lstStyle/>
          <a:p>
            <a:endParaRPr lang="en-US" sz="1400" dirty="0"/>
          </a:p>
        </p:txBody>
      </p:sp>
      <p:sp>
        <p:nvSpPr>
          <p:cNvPr id="793" name="Text Placeholder 792">
            <a:extLst>
              <a:ext uri="{FF2B5EF4-FFF2-40B4-BE49-F238E27FC236}">
                <a16:creationId xmlns:a16="http://schemas.microsoft.com/office/drawing/2014/main" id="{5FF6D66C-8228-FF41-B01A-6ABA6A426C1F}"/>
              </a:ext>
            </a:extLst>
          </p:cNvPr>
          <p:cNvSpPr>
            <a:spLocks noGrp="1"/>
          </p:cNvSpPr>
          <p:nvPr>
            <p:ph type="body" sz="quarter" idx="181"/>
          </p:nvPr>
        </p:nvSpPr>
        <p:spPr>
          <a:xfrm>
            <a:off x="-583916" y="4230300"/>
            <a:ext cx="365700" cy="260400"/>
          </a:xfrm>
        </p:spPr>
        <p:txBody>
          <a:bodyPr/>
          <a:lstStyle/>
          <a:p>
            <a:endParaRPr lang="en-US" sz="1400" dirty="0"/>
          </a:p>
        </p:txBody>
      </p:sp>
      <p:sp>
        <p:nvSpPr>
          <p:cNvPr id="795" name="Text Placeholder 794">
            <a:extLst>
              <a:ext uri="{FF2B5EF4-FFF2-40B4-BE49-F238E27FC236}">
                <a16:creationId xmlns:a16="http://schemas.microsoft.com/office/drawing/2014/main" id="{031E8CE6-E09D-1C41-B0F2-998EE8AF7F0F}"/>
              </a:ext>
            </a:extLst>
          </p:cNvPr>
          <p:cNvSpPr>
            <a:spLocks noGrp="1"/>
          </p:cNvSpPr>
          <p:nvPr>
            <p:ph type="body" sz="quarter" idx="182"/>
          </p:nvPr>
        </p:nvSpPr>
        <p:spPr>
          <a:xfrm>
            <a:off x="-522674" y="4076525"/>
            <a:ext cx="101700" cy="260400"/>
          </a:xfrm>
        </p:spPr>
        <p:txBody>
          <a:bodyPr/>
          <a:lstStyle/>
          <a:p>
            <a:endParaRPr lang="en-US" sz="1400" dirty="0"/>
          </a:p>
        </p:txBody>
      </p:sp>
      <p:sp>
        <p:nvSpPr>
          <p:cNvPr id="60" name="Text Placeholder 59">
            <a:extLst>
              <a:ext uri="{FF2B5EF4-FFF2-40B4-BE49-F238E27FC236}">
                <a16:creationId xmlns:a16="http://schemas.microsoft.com/office/drawing/2014/main" id="{276C5DBD-4AEE-AF43-9F84-285E5FA5F169}"/>
              </a:ext>
            </a:extLst>
          </p:cNvPr>
          <p:cNvSpPr>
            <a:spLocks noGrp="1"/>
          </p:cNvSpPr>
          <p:nvPr>
            <p:ph type="body" sz="quarter" idx="183"/>
          </p:nvPr>
        </p:nvSpPr>
        <p:spPr/>
        <p:txBody>
          <a:bodyPr/>
          <a:lstStyle/>
          <a:p>
            <a:endParaRPr lang="en-US" sz="1400" dirty="0"/>
          </a:p>
        </p:txBody>
      </p:sp>
      <p:sp>
        <p:nvSpPr>
          <p:cNvPr id="799" name="Text Placeholder 798">
            <a:extLst>
              <a:ext uri="{FF2B5EF4-FFF2-40B4-BE49-F238E27FC236}">
                <a16:creationId xmlns:a16="http://schemas.microsoft.com/office/drawing/2014/main" id="{0965D779-8FEA-854F-AB5F-F738C2774392}"/>
              </a:ext>
            </a:extLst>
          </p:cNvPr>
          <p:cNvSpPr>
            <a:spLocks noGrp="1"/>
          </p:cNvSpPr>
          <p:nvPr>
            <p:ph type="body" sz="quarter" idx="184"/>
          </p:nvPr>
        </p:nvSpPr>
        <p:spPr/>
        <p:txBody>
          <a:bodyPr/>
          <a:lstStyle/>
          <a:p>
            <a:r>
              <a:rPr lang="en-US" sz="1400" dirty="0"/>
              <a:t>02</a:t>
            </a:r>
          </a:p>
        </p:txBody>
      </p:sp>
      <p:sp>
        <p:nvSpPr>
          <p:cNvPr id="801" name="Text Placeholder 800">
            <a:extLst>
              <a:ext uri="{FF2B5EF4-FFF2-40B4-BE49-F238E27FC236}">
                <a16:creationId xmlns:a16="http://schemas.microsoft.com/office/drawing/2014/main" id="{52CBDCB0-CF61-6644-A152-0436482ACAD0}"/>
              </a:ext>
            </a:extLst>
          </p:cNvPr>
          <p:cNvSpPr>
            <a:spLocks noGrp="1"/>
          </p:cNvSpPr>
          <p:nvPr>
            <p:ph type="body" sz="quarter" idx="185"/>
          </p:nvPr>
        </p:nvSpPr>
        <p:spPr>
          <a:xfrm>
            <a:off x="759928" y="1400725"/>
            <a:ext cx="101700" cy="260400"/>
          </a:xfrm>
        </p:spPr>
        <p:txBody>
          <a:bodyPr/>
          <a:lstStyle/>
          <a:p>
            <a:r>
              <a:rPr lang="en-US" sz="1400" dirty="0"/>
              <a:t>|</a:t>
            </a:r>
          </a:p>
        </p:txBody>
      </p:sp>
      <p:sp>
        <p:nvSpPr>
          <p:cNvPr id="61" name="Text Placeholder 60">
            <a:extLst>
              <a:ext uri="{FF2B5EF4-FFF2-40B4-BE49-F238E27FC236}">
                <a16:creationId xmlns:a16="http://schemas.microsoft.com/office/drawing/2014/main" id="{7BBD3FE2-928A-A541-A953-AC22E3C69395}"/>
              </a:ext>
            </a:extLst>
          </p:cNvPr>
          <p:cNvSpPr>
            <a:spLocks noGrp="1"/>
          </p:cNvSpPr>
          <p:nvPr>
            <p:ph type="body" sz="quarter" idx="186"/>
          </p:nvPr>
        </p:nvSpPr>
        <p:spPr/>
        <p:txBody>
          <a:bodyPr/>
          <a:lstStyle/>
          <a:p>
            <a:r>
              <a:rPr lang="en-US" sz="1400" dirty="0"/>
              <a:t>Data description</a:t>
            </a:r>
          </a:p>
        </p:txBody>
      </p:sp>
      <p:sp>
        <p:nvSpPr>
          <p:cNvPr id="805" name="Text Placeholder 804">
            <a:extLst>
              <a:ext uri="{FF2B5EF4-FFF2-40B4-BE49-F238E27FC236}">
                <a16:creationId xmlns:a16="http://schemas.microsoft.com/office/drawing/2014/main" id="{8B3E4FD0-24B1-E64B-8A65-8C30D2A31E2F}"/>
              </a:ext>
            </a:extLst>
          </p:cNvPr>
          <p:cNvSpPr>
            <a:spLocks noGrp="1"/>
          </p:cNvSpPr>
          <p:nvPr>
            <p:ph type="body" sz="quarter" idx="187"/>
          </p:nvPr>
        </p:nvSpPr>
        <p:spPr/>
        <p:txBody>
          <a:bodyPr/>
          <a:lstStyle/>
          <a:p>
            <a:r>
              <a:rPr lang="en-US" sz="1400" dirty="0"/>
              <a:t>04</a:t>
            </a:r>
          </a:p>
        </p:txBody>
      </p:sp>
      <p:sp>
        <p:nvSpPr>
          <p:cNvPr id="807" name="Text Placeholder 806">
            <a:extLst>
              <a:ext uri="{FF2B5EF4-FFF2-40B4-BE49-F238E27FC236}">
                <a16:creationId xmlns:a16="http://schemas.microsoft.com/office/drawing/2014/main" id="{0D981127-D409-364A-AD8F-C9D01320503B}"/>
              </a:ext>
            </a:extLst>
          </p:cNvPr>
          <p:cNvSpPr>
            <a:spLocks noGrp="1"/>
          </p:cNvSpPr>
          <p:nvPr>
            <p:ph type="body" sz="quarter" idx="188"/>
          </p:nvPr>
        </p:nvSpPr>
        <p:spPr/>
        <p:txBody>
          <a:bodyPr/>
          <a:lstStyle/>
          <a:p>
            <a:r>
              <a:rPr lang="en-US" sz="1400" dirty="0"/>
              <a:t>|</a:t>
            </a:r>
          </a:p>
        </p:txBody>
      </p:sp>
      <p:sp>
        <p:nvSpPr>
          <p:cNvPr id="62" name="Text Placeholder 61">
            <a:extLst>
              <a:ext uri="{FF2B5EF4-FFF2-40B4-BE49-F238E27FC236}">
                <a16:creationId xmlns:a16="http://schemas.microsoft.com/office/drawing/2014/main" id="{C9CB3D3D-BED4-9F4B-AA4D-AAF6AA27F804}"/>
              </a:ext>
            </a:extLst>
          </p:cNvPr>
          <p:cNvSpPr>
            <a:spLocks noGrp="1"/>
          </p:cNvSpPr>
          <p:nvPr>
            <p:ph type="body" sz="quarter" idx="189"/>
          </p:nvPr>
        </p:nvSpPr>
        <p:spPr/>
        <p:txBody>
          <a:bodyPr/>
          <a:lstStyle/>
          <a:p>
            <a:r>
              <a:rPr lang="en-US" sz="1400" dirty="0"/>
              <a:t>Exploratory Data Analysis</a:t>
            </a:r>
          </a:p>
        </p:txBody>
      </p:sp>
      <p:sp>
        <p:nvSpPr>
          <p:cNvPr id="842" name="Text Placeholder 841">
            <a:extLst>
              <a:ext uri="{FF2B5EF4-FFF2-40B4-BE49-F238E27FC236}">
                <a16:creationId xmlns:a16="http://schemas.microsoft.com/office/drawing/2014/main" id="{BFEC7A46-9100-1F43-AB1F-095DD2AD9AA3}"/>
              </a:ext>
            </a:extLst>
          </p:cNvPr>
          <p:cNvSpPr>
            <a:spLocks noGrp="1"/>
          </p:cNvSpPr>
          <p:nvPr>
            <p:ph type="body" sz="quarter" idx="190"/>
          </p:nvPr>
        </p:nvSpPr>
        <p:spPr>
          <a:xfrm>
            <a:off x="403843" y="2868825"/>
            <a:ext cx="365700" cy="260400"/>
          </a:xfrm>
        </p:spPr>
        <p:txBody>
          <a:bodyPr/>
          <a:lstStyle/>
          <a:p>
            <a:r>
              <a:rPr lang="en-US" sz="1400" dirty="0"/>
              <a:t>06</a:t>
            </a:r>
          </a:p>
        </p:txBody>
      </p:sp>
      <p:sp>
        <p:nvSpPr>
          <p:cNvPr id="844" name="Text Placeholder 843">
            <a:extLst>
              <a:ext uri="{FF2B5EF4-FFF2-40B4-BE49-F238E27FC236}">
                <a16:creationId xmlns:a16="http://schemas.microsoft.com/office/drawing/2014/main" id="{5F9E2726-29B1-6B42-824E-577B5FB24E52}"/>
              </a:ext>
            </a:extLst>
          </p:cNvPr>
          <p:cNvSpPr>
            <a:spLocks noGrp="1"/>
          </p:cNvSpPr>
          <p:nvPr>
            <p:ph type="body" sz="quarter" idx="191"/>
          </p:nvPr>
        </p:nvSpPr>
        <p:spPr/>
        <p:txBody>
          <a:bodyPr/>
          <a:lstStyle/>
          <a:p>
            <a:r>
              <a:rPr lang="en-US" sz="1400" dirty="0"/>
              <a:t>|</a:t>
            </a:r>
          </a:p>
        </p:txBody>
      </p:sp>
      <p:sp>
        <p:nvSpPr>
          <p:cNvPr id="63" name="Text Placeholder 62">
            <a:extLst>
              <a:ext uri="{FF2B5EF4-FFF2-40B4-BE49-F238E27FC236}">
                <a16:creationId xmlns:a16="http://schemas.microsoft.com/office/drawing/2014/main" id="{8AFD4B22-4F62-294E-8F25-C514046B15F9}"/>
              </a:ext>
            </a:extLst>
          </p:cNvPr>
          <p:cNvSpPr>
            <a:spLocks noGrp="1"/>
          </p:cNvSpPr>
          <p:nvPr>
            <p:ph type="body" sz="quarter" idx="192"/>
          </p:nvPr>
        </p:nvSpPr>
        <p:spPr/>
        <p:txBody>
          <a:bodyPr/>
          <a:lstStyle/>
          <a:p>
            <a:r>
              <a:rPr lang="en-US" sz="1400" dirty="0"/>
              <a:t>Results</a:t>
            </a:r>
          </a:p>
        </p:txBody>
      </p:sp>
      <p:sp>
        <p:nvSpPr>
          <p:cNvPr id="848" name="Text Placeholder 847">
            <a:extLst>
              <a:ext uri="{FF2B5EF4-FFF2-40B4-BE49-F238E27FC236}">
                <a16:creationId xmlns:a16="http://schemas.microsoft.com/office/drawing/2014/main" id="{78AA92B7-91CF-F346-819E-0855096199CA}"/>
              </a:ext>
            </a:extLst>
          </p:cNvPr>
          <p:cNvSpPr>
            <a:spLocks noGrp="1"/>
          </p:cNvSpPr>
          <p:nvPr>
            <p:ph type="body" sz="quarter" idx="193"/>
          </p:nvPr>
        </p:nvSpPr>
        <p:spPr>
          <a:xfrm>
            <a:off x="-365700" y="3866091"/>
            <a:ext cx="365700" cy="260400"/>
          </a:xfrm>
        </p:spPr>
        <p:txBody>
          <a:bodyPr/>
          <a:lstStyle/>
          <a:p>
            <a:endParaRPr lang="en-US" sz="1400" dirty="0"/>
          </a:p>
        </p:txBody>
      </p:sp>
      <p:sp>
        <p:nvSpPr>
          <p:cNvPr id="850" name="Text Placeholder 849">
            <a:extLst>
              <a:ext uri="{FF2B5EF4-FFF2-40B4-BE49-F238E27FC236}">
                <a16:creationId xmlns:a16="http://schemas.microsoft.com/office/drawing/2014/main" id="{91235B5C-D7ED-9641-B67F-DFA031522653}"/>
              </a:ext>
            </a:extLst>
          </p:cNvPr>
          <p:cNvSpPr>
            <a:spLocks noGrp="1"/>
          </p:cNvSpPr>
          <p:nvPr>
            <p:ph type="body" sz="quarter" idx="194"/>
          </p:nvPr>
        </p:nvSpPr>
        <p:spPr>
          <a:xfrm>
            <a:off x="-522674" y="3866091"/>
            <a:ext cx="101700" cy="260400"/>
          </a:xfrm>
        </p:spPr>
        <p:txBody>
          <a:bodyPr/>
          <a:lstStyle/>
          <a:p>
            <a:r>
              <a:rPr lang="en-US" sz="1400" dirty="0"/>
              <a:t>|</a:t>
            </a:r>
          </a:p>
        </p:txBody>
      </p:sp>
      <p:sp>
        <p:nvSpPr>
          <p:cNvPr id="900" name="Text Placeholder 899">
            <a:extLst>
              <a:ext uri="{FF2B5EF4-FFF2-40B4-BE49-F238E27FC236}">
                <a16:creationId xmlns:a16="http://schemas.microsoft.com/office/drawing/2014/main" id="{E5F40468-1574-EE44-B5DE-4DBCE034ACBA}"/>
              </a:ext>
            </a:extLst>
          </p:cNvPr>
          <p:cNvSpPr>
            <a:spLocks noGrp="1"/>
          </p:cNvSpPr>
          <p:nvPr>
            <p:ph type="body" sz="quarter" idx="195"/>
          </p:nvPr>
        </p:nvSpPr>
        <p:spPr/>
        <p:txBody>
          <a:bodyPr/>
          <a:lstStyle/>
          <a:p>
            <a:endParaRPr lang="en-US" sz="1400" dirty="0"/>
          </a:p>
        </p:txBody>
      </p:sp>
      <p:sp>
        <p:nvSpPr>
          <p:cNvPr id="854" name="Text Placeholder 853">
            <a:extLst>
              <a:ext uri="{FF2B5EF4-FFF2-40B4-BE49-F238E27FC236}">
                <a16:creationId xmlns:a16="http://schemas.microsoft.com/office/drawing/2014/main" id="{39A21543-FAC5-F545-908A-28E8D113BA06}"/>
              </a:ext>
            </a:extLst>
          </p:cNvPr>
          <p:cNvSpPr>
            <a:spLocks noGrp="1"/>
          </p:cNvSpPr>
          <p:nvPr>
            <p:ph type="body" sz="quarter" idx="196"/>
          </p:nvPr>
        </p:nvSpPr>
        <p:spPr>
          <a:xfrm>
            <a:off x="-858325" y="4713008"/>
            <a:ext cx="365700" cy="260400"/>
          </a:xfrm>
        </p:spPr>
        <p:txBody>
          <a:bodyPr/>
          <a:lstStyle/>
          <a:p>
            <a:endParaRPr lang="en-US" sz="1400" dirty="0"/>
          </a:p>
        </p:txBody>
      </p:sp>
      <p:sp>
        <p:nvSpPr>
          <p:cNvPr id="856" name="Text Placeholder 855">
            <a:extLst>
              <a:ext uri="{FF2B5EF4-FFF2-40B4-BE49-F238E27FC236}">
                <a16:creationId xmlns:a16="http://schemas.microsoft.com/office/drawing/2014/main" id="{4D38D487-6540-BD4E-817B-934950AD3294}"/>
              </a:ext>
            </a:extLst>
          </p:cNvPr>
          <p:cNvSpPr>
            <a:spLocks noGrp="1"/>
          </p:cNvSpPr>
          <p:nvPr>
            <p:ph type="body" sz="quarter" idx="197"/>
          </p:nvPr>
        </p:nvSpPr>
        <p:spPr>
          <a:xfrm>
            <a:off x="-522674" y="4230300"/>
            <a:ext cx="101700" cy="260400"/>
          </a:xfrm>
        </p:spPr>
        <p:txBody>
          <a:bodyPr/>
          <a:lstStyle/>
          <a:p>
            <a:endParaRPr lang="en-US" sz="1400" dirty="0"/>
          </a:p>
        </p:txBody>
      </p:sp>
      <p:sp>
        <p:nvSpPr>
          <p:cNvPr id="901" name="Text Placeholder 900">
            <a:extLst>
              <a:ext uri="{FF2B5EF4-FFF2-40B4-BE49-F238E27FC236}">
                <a16:creationId xmlns:a16="http://schemas.microsoft.com/office/drawing/2014/main" id="{C3292AD1-4435-EC42-9F3F-0E0D752112B0}"/>
              </a:ext>
            </a:extLst>
          </p:cNvPr>
          <p:cNvSpPr>
            <a:spLocks noGrp="1"/>
          </p:cNvSpPr>
          <p:nvPr>
            <p:ph type="body" sz="quarter" idx="198"/>
          </p:nvPr>
        </p:nvSpPr>
        <p:spPr/>
        <p:txBody>
          <a:bodyPr/>
          <a:lstStyle/>
          <a:p>
            <a:endParaRPr lang="en-US" sz="1400"/>
          </a:p>
        </p:txBody>
      </p:sp>
      <p:sp>
        <p:nvSpPr>
          <p:cNvPr id="32" name="Text Placeholder 31">
            <a:extLst>
              <a:ext uri="{FF2B5EF4-FFF2-40B4-BE49-F238E27FC236}">
                <a16:creationId xmlns:a16="http://schemas.microsoft.com/office/drawing/2014/main" id="{612BC3A5-5180-E842-BF88-A8236643465C}"/>
              </a:ext>
            </a:extLst>
          </p:cNvPr>
          <p:cNvSpPr>
            <a:spLocks noGrp="1"/>
          </p:cNvSpPr>
          <p:nvPr>
            <p:ph type="body" sz="quarter" idx="199"/>
          </p:nvPr>
        </p:nvSpPr>
        <p:spPr/>
        <p:txBody>
          <a:bodyPr/>
          <a:lstStyle/>
          <a:p>
            <a:r>
              <a:rPr lang="en-US" dirty="0"/>
              <a:t>Topics/Agenda</a:t>
            </a:r>
          </a:p>
        </p:txBody>
      </p:sp>
    </p:spTree>
    <p:extLst>
      <p:ext uri="{BB962C8B-B14F-4D97-AF65-F5344CB8AC3E}">
        <p14:creationId xmlns:p14="http://schemas.microsoft.com/office/powerpoint/2010/main" val="627431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pic>
        <p:nvPicPr>
          <p:cNvPr id="3" name="Picture Placeholder 2" descr="A picture containing person, person, indoor, suit&#10;&#10;Description automatically generated">
            <a:extLst>
              <a:ext uri="{FF2B5EF4-FFF2-40B4-BE49-F238E27FC236}">
                <a16:creationId xmlns:a16="http://schemas.microsoft.com/office/drawing/2014/main" id="{A2F0A107-BCD6-6042-AE1C-1A075AE8C836}"/>
              </a:ext>
            </a:extLst>
          </p:cNvPr>
          <p:cNvPicPr>
            <a:picLocks noGrp="1" noChangeAspect="1"/>
          </p:cNvPicPr>
          <p:nvPr>
            <p:ph type="pic" idx="14"/>
          </p:nvPr>
        </p:nvPicPr>
        <p:blipFill rotWithShape="1">
          <a:blip r:embed="rId3"/>
          <a:srcRect/>
          <a:stretch/>
        </p:blipFill>
        <p:spPr/>
      </p:pic>
      <p:pic>
        <p:nvPicPr>
          <p:cNvPr id="13" name="Picture Placeholder 12" descr="A person with dark hair&#10;&#10;Description automatically generated with low confidence">
            <a:extLst>
              <a:ext uri="{FF2B5EF4-FFF2-40B4-BE49-F238E27FC236}">
                <a16:creationId xmlns:a16="http://schemas.microsoft.com/office/drawing/2014/main" id="{6555A669-0FB8-0648-96F2-393417CBD79C}"/>
              </a:ext>
            </a:extLst>
          </p:cNvPr>
          <p:cNvPicPr>
            <a:picLocks noGrp="1" noChangeAspect="1"/>
          </p:cNvPicPr>
          <p:nvPr>
            <p:ph type="pic" idx="29"/>
          </p:nvPr>
        </p:nvPicPr>
        <p:blipFill rotWithShape="1">
          <a:blip r:embed="rId4"/>
          <a:srcRect/>
          <a:stretch/>
        </p:blipFill>
        <p:spPr/>
      </p:pic>
      <p:pic>
        <p:nvPicPr>
          <p:cNvPr id="23" name="Picture Placeholder 22" descr="A person wearing glasses&#10;&#10;Description automatically generated with medium confidence">
            <a:extLst>
              <a:ext uri="{FF2B5EF4-FFF2-40B4-BE49-F238E27FC236}">
                <a16:creationId xmlns:a16="http://schemas.microsoft.com/office/drawing/2014/main" id="{22EFE801-59C8-ED4B-8981-149AA6E9089F}"/>
              </a:ext>
            </a:extLst>
          </p:cNvPr>
          <p:cNvPicPr>
            <a:picLocks noGrp="1" noChangeAspect="1"/>
          </p:cNvPicPr>
          <p:nvPr>
            <p:ph type="pic" idx="44"/>
          </p:nvPr>
        </p:nvPicPr>
        <p:blipFill rotWithShape="1">
          <a:blip r:embed="rId5"/>
          <a:srcRect/>
          <a:stretch/>
        </p:blipFill>
        <p:spPr/>
      </p:pic>
      <p:pic>
        <p:nvPicPr>
          <p:cNvPr id="33" name="Picture Placeholder 32" descr="A person smiling for the camera&#10;&#10;Description automatically generated with medium confidence">
            <a:extLst>
              <a:ext uri="{FF2B5EF4-FFF2-40B4-BE49-F238E27FC236}">
                <a16:creationId xmlns:a16="http://schemas.microsoft.com/office/drawing/2014/main" id="{7538E186-08C3-8141-A810-2346F3E6C440}"/>
              </a:ext>
            </a:extLst>
          </p:cNvPr>
          <p:cNvPicPr>
            <a:picLocks noGrp="1" noChangeAspect="1"/>
          </p:cNvPicPr>
          <p:nvPr>
            <p:ph type="pic" idx="59"/>
          </p:nvPr>
        </p:nvPicPr>
        <p:blipFill rotWithShape="1">
          <a:blip r:embed="rId6"/>
          <a:srcRect/>
          <a:stretch/>
        </p:blipFill>
        <p:spPr/>
      </p:pic>
      <p:pic>
        <p:nvPicPr>
          <p:cNvPr id="43" name="Picture Placeholder 42" descr="A person smiling for the camera&#10;&#10;Description automatically generated with medium confidence">
            <a:extLst>
              <a:ext uri="{FF2B5EF4-FFF2-40B4-BE49-F238E27FC236}">
                <a16:creationId xmlns:a16="http://schemas.microsoft.com/office/drawing/2014/main" id="{46EFE43E-E147-FC4B-806E-7C9F0883ABCD}"/>
              </a:ext>
            </a:extLst>
          </p:cNvPr>
          <p:cNvPicPr>
            <a:picLocks noGrp="1" noChangeAspect="1"/>
          </p:cNvPicPr>
          <p:nvPr>
            <p:ph type="pic" idx="74"/>
          </p:nvPr>
        </p:nvPicPr>
        <p:blipFill rotWithShape="1">
          <a:blip r:embed="rId7"/>
          <a:srcRect/>
          <a:stretch/>
        </p:blipFill>
        <p:spPr/>
      </p:pic>
      <p:pic>
        <p:nvPicPr>
          <p:cNvPr id="5" name="Picture Placeholder 4" descr="A person smiling for the camera&#10;&#10;Description automatically generated with medium confidence">
            <a:extLst>
              <a:ext uri="{FF2B5EF4-FFF2-40B4-BE49-F238E27FC236}">
                <a16:creationId xmlns:a16="http://schemas.microsoft.com/office/drawing/2014/main" id="{8FA5B23B-CF81-4D4A-90A1-1FDC1BBB1FB1}"/>
              </a:ext>
            </a:extLst>
          </p:cNvPr>
          <p:cNvPicPr>
            <a:picLocks noGrp="1" noChangeAspect="1"/>
          </p:cNvPicPr>
          <p:nvPr>
            <p:ph type="pic" idx="75"/>
          </p:nvPr>
        </p:nvPicPr>
        <p:blipFill rotWithShape="1">
          <a:blip r:embed="rId8"/>
          <a:srcRect/>
          <a:stretch/>
        </p:blipFill>
        <p:spPr/>
      </p:pic>
      <p:pic>
        <p:nvPicPr>
          <p:cNvPr id="15" name="Picture Placeholder 14" descr="A person in a suit and tie&#10;&#10;Description automatically generated with medium confidence">
            <a:extLst>
              <a:ext uri="{FF2B5EF4-FFF2-40B4-BE49-F238E27FC236}">
                <a16:creationId xmlns:a16="http://schemas.microsoft.com/office/drawing/2014/main" id="{4FBE3FBF-F523-BF4D-A7A2-21F185401D98}"/>
              </a:ext>
            </a:extLst>
          </p:cNvPr>
          <p:cNvPicPr>
            <a:picLocks noGrp="1" noChangeAspect="1"/>
          </p:cNvPicPr>
          <p:nvPr>
            <p:ph type="pic" idx="76"/>
          </p:nvPr>
        </p:nvPicPr>
        <p:blipFill rotWithShape="1">
          <a:blip r:embed="rId9"/>
          <a:srcRect/>
          <a:stretch/>
        </p:blipFill>
        <p:spPr/>
      </p:pic>
      <p:pic>
        <p:nvPicPr>
          <p:cNvPr id="25" name="Picture Placeholder 24" descr="A picture containing person, indoor, person&#10;&#10;Description automatically generated">
            <a:extLst>
              <a:ext uri="{FF2B5EF4-FFF2-40B4-BE49-F238E27FC236}">
                <a16:creationId xmlns:a16="http://schemas.microsoft.com/office/drawing/2014/main" id="{2A7C4BBA-306C-194B-A6E8-8CCC0E7EE6BA}"/>
              </a:ext>
            </a:extLst>
          </p:cNvPr>
          <p:cNvPicPr>
            <a:picLocks noGrp="1" noChangeAspect="1"/>
          </p:cNvPicPr>
          <p:nvPr>
            <p:ph type="pic" idx="77"/>
          </p:nvPr>
        </p:nvPicPr>
        <p:blipFill rotWithShape="1">
          <a:blip r:embed="rId10"/>
          <a:srcRect/>
          <a:stretch/>
        </p:blipFill>
        <p:spPr/>
      </p:pic>
      <p:pic>
        <p:nvPicPr>
          <p:cNvPr id="35" name="Picture Placeholder 34" descr="A picture containing person, indoor, smiling, white&#10;&#10;Description automatically generated">
            <a:extLst>
              <a:ext uri="{FF2B5EF4-FFF2-40B4-BE49-F238E27FC236}">
                <a16:creationId xmlns:a16="http://schemas.microsoft.com/office/drawing/2014/main" id="{82635C51-1BA2-F640-B08B-0D142FBE7B07}"/>
              </a:ext>
            </a:extLst>
          </p:cNvPr>
          <p:cNvPicPr>
            <a:picLocks noGrp="1" noChangeAspect="1"/>
          </p:cNvPicPr>
          <p:nvPr>
            <p:ph type="pic" idx="78"/>
          </p:nvPr>
        </p:nvPicPr>
        <p:blipFill rotWithShape="1">
          <a:blip r:embed="rId11"/>
          <a:srcRect/>
          <a:stretch/>
        </p:blipFill>
        <p:spPr/>
      </p:pic>
      <p:pic>
        <p:nvPicPr>
          <p:cNvPr id="45" name="Picture Placeholder 44" descr="A picture containing person, person, indoor&#10;&#10;Description automatically generated">
            <a:extLst>
              <a:ext uri="{FF2B5EF4-FFF2-40B4-BE49-F238E27FC236}">
                <a16:creationId xmlns:a16="http://schemas.microsoft.com/office/drawing/2014/main" id="{E0201361-53AD-C746-AE2C-624F49AD6851}"/>
              </a:ext>
            </a:extLst>
          </p:cNvPr>
          <p:cNvPicPr>
            <a:picLocks noGrp="1" noChangeAspect="1"/>
          </p:cNvPicPr>
          <p:nvPr>
            <p:ph type="pic" idx="79"/>
          </p:nvPr>
        </p:nvPicPr>
        <p:blipFill rotWithShape="1">
          <a:blip r:embed="rId12"/>
          <a:srcRect/>
          <a:stretch/>
        </p:blipFill>
        <p:spPr/>
      </p:pic>
      <p:pic>
        <p:nvPicPr>
          <p:cNvPr id="7" name="Picture Placeholder 6" descr="A close-up of a person smiling&#10;&#10;Description automatically generated">
            <a:extLst>
              <a:ext uri="{FF2B5EF4-FFF2-40B4-BE49-F238E27FC236}">
                <a16:creationId xmlns:a16="http://schemas.microsoft.com/office/drawing/2014/main" id="{21940D9E-1891-094B-8DED-6F0B217562CF}"/>
              </a:ext>
            </a:extLst>
          </p:cNvPr>
          <p:cNvPicPr>
            <a:picLocks noGrp="1" noChangeAspect="1"/>
          </p:cNvPicPr>
          <p:nvPr>
            <p:ph type="pic" idx="80"/>
          </p:nvPr>
        </p:nvPicPr>
        <p:blipFill rotWithShape="1">
          <a:blip r:embed="rId13"/>
          <a:srcRect/>
          <a:stretch/>
        </p:blipFill>
        <p:spPr/>
      </p:pic>
      <p:pic>
        <p:nvPicPr>
          <p:cNvPr id="17" name="Picture Placeholder 16" descr="A person smiling for the camera&#10;&#10;Description automatically generated with medium confidence">
            <a:extLst>
              <a:ext uri="{FF2B5EF4-FFF2-40B4-BE49-F238E27FC236}">
                <a16:creationId xmlns:a16="http://schemas.microsoft.com/office/drawing/2014/main" id="{F23BFB70-7CD8-ED40-8569-6440C103FF9A}"/>
              </a:ext>
            </a:extLst>
          </p:cNvPr>
          <p:cNvPicPr>
            <a:picLocks noGrp="1" noChangeAspect="1"/>
          </p:cNvPicPr>
          <p:nvPr>
            <p:ph type="pic" idx="81"/>
          </p:nvPr>
        </p:nvPicPr>
        <p:blipFill rotWithShape="1">
          <a:blip r:embed="rId14"/>
          <a:srcRect/>
          <a:stretch/>
        </p:blipFill>
        <p:spPr/>
      </p:pic>
      <p:pic>
        <p:nvPicPr>
          <p:cNvPr id="27" name="Picture Placeholder 26" descr="A person smiling for the camera&#10;&#10;Description automatically generated with medium confidence">
            <a:extLst>
              <a:ext uri="{FF2B5EF4-FFF2-40B4-BE49-F238E27FC236}">
                <a16:creationId xmlns:a16="http://schemas.microsoft.com/office/drawing/2014/main" id="{B70670C0-49F1-EF4F-BE98-EE44BF0E5FD9}"/>
              </a:ext>
            </a:extLst>
          </p:cNvPr>
          <p:cNvPicPr>
            <a:picLocks noGrp="1" noChangeAspect="1"/>
          </p:cNvPicPr>
          <p:nvPr>
            <p:ph type="pic" idx="82"/>
          </p:nvPr>
        </p:nvPicPr>
        <p:blipFill rotWithShape="1">
          <a:blip r:embed="rId15"/>
          <a:srcRect/>
          <a:stretch/>
        </p:blipFill>
        <p:spPr/>
      </p:pic>
      <p:pic>
        <p:nvPicPr>
          <p:cNvPr id="37" name="Picture Placeholder 36" descr="A person wearing glasses&#10;&#10;Description automatically generated with low confidence">
            <a:extLst>
              <a:ext uri="{FF2B5EF4-FFF2-40B4-BE49-F238E27FC236}">
                <a16:creationId xmlns:a16="http://schemas.microsoft.com/office/drawing/2014/main" id="{76D185F7-D283-FE41-87E8-70146D7C03F0}"/>
              </a:ext>
            </a:extLst>
          </p:cNvPr>
          <p:cNvPicPr>
            <a:picLocks noGrp="1" noChangeAspect="1"/>
          </p:cNvPicPr>
          <p:nvPr>
            <p:ph type="pic" idx="83"/>
          </p:nvPr>
        </p:nvPicPr>
        <p:blipFill rotWithShape="1">
          <a:blip r:embed="rId16"/>
          <a:srcRect/>
          <a:stretch/>
        </p:blipFill>
        <p:spPr/>
      </p:pic>
      <p:pic>
        <p:nvPicPr>
          <p:cNvPr id="47" name="Picture Placeholder 46" descr="A close-up of a person smiling&#10;&#10;Description automatically generated">
            <a:extLst>
              <a:ext uri="{FF2B5EF4-FFF2-40B4-BE49-F238E27FC236}">
                <a16:creationId xmlns:a16="http://schemas.microsoft.com/office/drawing/2014/main" id="{E34A7A2E-EFEB-A545-8CEC-87924E621CEF}"/>
              </a:ext>
            </a:extLst>
          </p:cNvPr>
          <p:cNvPicPr>
            <a:picLocks noGrp="1" noChangeAspect="1"/>
          </p:cNvPicPr>
          <p:nvPr>
            <p:ph type="pic" idx="84"/>
          </p:nvPr>
        </p:nvPicPr>
        <p:blipFill rotWithShape="1">
          <a:blip r:embed="rId17"/>
          <a:srcRect/>
          <a:stretch/>
        </p:blipFill>
        <p:spPr/>
      </p:pic>
      <p:pic>
        <p:nvPicPr>
          <p:cNvPr id="9" name="Picture Placeholder 8" descr="A picture containing person, person, indoor, looking&#10;&#10;Description automatically generated">
            <a:extLst>
              <a:ext uri="{FF2B5EF4-FFF2-40B4-BE49-F238E27FC236}">
                <a16:creationId xmlns:a16="http://schemas.microsoft.com/office/drawing/2014/main" id="{D5415A34-1756-CC43-8303-9CB71C0B30BF}"/>
              </a:ext>
            </a:extLst>
          </p:cNvPr>
          <p:cNvPicPr>
            <a:picLocks noGrp="1" noChangeAspect="1"/>
          </p:cNvPicPr>
          <p:nvPr>
            <p:ph type="pic" idx="85"/>
          </p:nvPr>
        </p:nvPicPr>
        <p:blipFill rotWithShape="1">
          <a:blip r:embed="rId18"/>
          <a:srcRect/>
          <a:stretch/>
        </p:blipFill>
        <p:spPr/>
      </p:pic>
      <p:pic>
        <p:nvPicPr>
          <p:cNvPr id="19" name="Picture Placeholder 18" descr="A picture containing person, person, indoor&#10;&#10;Description automatically generated">
            <a:extLst>
              <a:ext uri="{FF2B5EF4-FFF2-40B4-BE49-F238E27FC236}">
                <a16:creationId xmlns:a16="http://schemas.microsoft.com/office/drawing/2014/main" id="{F420270A-D89C-A54D-A94C-BB7958F7D1E4}"/>
              </a:ext>
            </a:extLst>
          </p:cNvPr>
          <p:cNvPicPr>
            <a:picLocks noGrp="1" noChangeAspect="1"/>
          </p:cNvPicPr>
          <p:nvPr>
            <p:ph type="pic" idx="86"/>
          </p:nvPr>
        </p:nvPicPr>
        <p:blipFill rotWithShape="1">
          <a:blip r:embed="rId19"/>
          <a:srcRect/>
          <a:stretch/>
        </p:blipFill>
        <p:spPr/>
      </p:pic>
      <p:pic>
        <p:nvPicPr>
          <p:cNvPr id="29" name="Picture Placeholder 28" descr="A picture containing person, indoor, posing, hair&#10;&#10;Description automatically generated">
            <a:extLst>
              <a:ext uri="{FF2B5EF4-FFF2-40B4-BE49-F238E27FC236}">
                <a16:creationId xmlns:a16="http://schemas.microsoft.com/office/drawing/2014/main" id="{1BB58469-7534-D245-BBB9-0DDB60081A49}"/>
              </a:ext>
            </a:extLst>
          </p:cNvPr>
          <p:cNvPicPr>
            <a:picLocks noGrp="1" noChangeAspect="1"/>
          </p:cNvPicPr>
          <p:nvPr>
            <p:ph type="pic" idx="87"/>
          </p:nvPr>
        </p:nvPicPr>
        <p:blipFill rotWithShape="1">
          <a:blip r:embed="rId20"/>
          <a:srcRect/>
          <a:stretch/>
        </p:blipFill>
        <p:spPr/>
      </p:pic>
      <p:pic>
        <p:nvPicPr>
          <p:cNvPr id="39" name="Picture Placeholder 38" descr="A person smiling for the camera&#10;&#10;Description automatically generated with medium confidence">
            <a:extLst>
              <a:ext uri="{FF2B5EF4-FFF2-40B4-BE49-F238E27FC236}">
                <a16:creationId xmlns:a16="http://schemas.microsoft.com/office/drawing/2014/main" id="{EA8169C6-ED54-6644-80A5-05C4C6036901}"/>
              </a:ext>
            </a:extLst>
          </p:cNvPr>
          <p:cNvPicPr>
            <a:picLocks noGrp="1" noChangeAspect="1"/>
          </p:cNvPicPr>
          <p:nvPr>
            <p:ph type="pic" idx="88"/>
          </p:nvPr>
        </p:nvPicPr>
        <p:blipFill rotWithShape="1">
          <a:blip r:embed="rId21"/>
          <a:srcRect/>
          <a:stretch/>
        </p:blipFill>
        <p:spPr/>
      </p:pic>
      <p:pic>
        <p:nvPicPr>
          <p:cNvPr id="49" name="Picture Placeholder 48" descr="A picture containing person, person, indoor, male&#10;&#10;Description automatically generated">
            <a:extLst>
              <a:ext uri="{FF2B5EF4-FFF2-40B4-BE49-F238E27FC236}">
                <a16:creationId xmlns:a16="http://schemas.microsoft.com/office/drawing/2014/main" id="{9E51CFD4-EEB8-9144-BBCC-F041345CC1C4}"/>
              </a:ext>
            </a:extLst>
          </p:cNvPr>
          <p:cNvPicPr>
            <a:picLocks noGrp="1" noChangeAspect="1"/>
          </p:cNvPicPr>
          <p:nvPr>
            <p:ph type="pic" idx="89"/>
          </p:nvPr>
        </p:nvPicPr>
        <p:blipFill rotWithShape="1">
          <a:blip r:embed="rId22"/>
          <a:srcRect/>
          <a:stretch/>
        </p:blipFill>
        <p:spPr/>
      </p:pic>
      <p:pic>
        <p:nvPicPr>
          <p:cNvPr id="11" name="Picture Placeholder 10" descr="A person with a mustache&#10;&#10;Description automatically generated with medium confidence">
            <a:extLst>
              <a:ext uri="{FF2B5EF4-FFF2-40B4-BE49-F238E27FC236}">
                <a16:creationId xmlns:a16="http://schemas.microsoft.com/office/drawing/2014/main" id="{86A8E512-16E0-1744-BE9A-B82D2F69B615}"/>
              </a:ext>
            </a:extLst>
          </p:cNvPr>
          <p:cNvPicPr>
            <a:picLocks noGrp="1" noChangeAspect="1"/>
          </p:cNvPicPr>
          <p:nvPr>
            <p:ph type="pic" idx="90"/>
          </p:nvPr>
        </p:nvPicPr>
        <p:blipFill rotWithShape="1">
          <a:blip r:embed="rId23"/>
          <a:srcRect/>
          <a:stretch/>
        </p:blipFill>
        <p:spPr/>
      </p:pic>
      <p:pic>
        <p:nvPicPr>
          <p:cNvPr id="21" name="Picture Placeholder 20" descr="A person wearing glasses&#10;&#10;Description automatically generated with medium confidence">
            <a:extLst>
              <a:ext uri="{FF2B5EF4-FFF2-40B4-BE49-F238E27FC236}">
                <a16:creationId xmlns:a16="http://schemas.microsoft.com/office/drawing/2014/main" id="{EF894736-76E1-A54A-82F1-BAAE5AFC99A9}"/>
              </a:ext>
            </a:extLst>
          </p:cNvPr>
          <p:cNvPicPr>
            <a:picLocks noGrp="1" noChangeAspect="1"/>
          </p:cNvPicPr>
          <p:nvPr>
            <p:ph type="pic" idx="91"/>
          </p:nvPr>
        </p:nvPicPr>
        <p:blipFill rotWithShape="1">
          <a:blip r:embed="rId24"/>
          <a:srcRect/>
          <a:stretch/>
        </p:blipFill>
        <p:spPr/>
      </p:pic>
      <p:pic>
        <p:nvPicPr>
          <p:cNvPr id="31" name="Picture Placeholder 30" descr="A picture containing person, indoor, smiling, posing&#10;&#10;Description automatically generated">
            <a:extLst>
              <a:ext uri="{FF2B5EF4-FFF2-40B4-BE49-F238E27FC236}">
                <a16:creationId xmlns:a16="http://schemas.microsoft.com/office/drawing/2014/main" id="{8B92EB8C-14FC-B248-8BFE-6352CC30561D}"/>
              </a:ext>
            </a:extLst>
          </p:cNvPr>
          <p:cNvPicPr>
            <a:picLocks noGrp="1" noChangeAspect="1"/>
          </p:cNvPicPr>
          <p:nvPr>
            <p:ph type="pic" idx="92"/>
          </p:nvPr>
        </p:nvPicPr>
        <p:blipFill rotWithShape="1">
          <a:blip r:embed="rId25"/>
          <a:srcRect/>
          <a:stretch/>
        </p:blipFill>
        <p:spPr/>
      </p:pic>
      <p:pic>
        <p:nvPicPr>
          <p:cNvPr id="41" name="Picture Placeholder 40" descr="A picture containing indoor, person, round&#10;&#10;Description automatically generated">
            <a:extLst>
              <a:ext uri="{FF2B5EF4-FFF2-40B4-BE49-F238E27FC236}">
                <a16:creationId xmlns:a16="http://schemas.microsoft.com/office/drawing/2014/main" id="{EE916AE0-D89A-A84C-B043-93473EBCBAC9}"/>
              </a:ext>
            </a:extLst>
          </p:cNvPr>
          <p:cNvPicPr>
            <a:picLocks noGrp="1" noChangeAspect="1"/>
          </p:cNvPicPr>
          <p:nvPr>
            <p:ph type="pic" idx="93"/>
          </p:nvPr>
        </p:nvPicPr>
        <p:blipFill rotWithShape="1">
          <a:blip r:embed="rId26"/>
          <a:srcRect/>
          <a:stretch/>
        </p:blipFill>
        <p:spPr/>
      </p:pic>
      <p:pic>
        <p:nvPicPr>
          <p:cNvPr id="51" name="Picture Placeholder 50" descr="A close-up of a person smiling&#10;&#10;Description automatically generated">
            <a:extLst>
              <a:ext uri="{FF2B5EF4-FFF2-40B4-BE49-F238E27FC236}">
                <a16:creationId xmlns:a16="http://schemas.microsoft.com/office/drawing/2014/main" id="{832E68A0-A865-0A4C-A9AA-0811F31C8CDC}"/>
              </a:ext>
            </a:extLst>
          </p:cNvPr>
          <p:cNvPicPr>
            <a:picLocks noGrp="1" noChangeAspect="1"/>
          </p:cNvPicPr>
          <p:nvPr>
            <p:ph type="pic" idx="94"/>
          </p:nvPr>
        </p:nvPicPr>
        <p:blipFill rotWithShape="1">
          <a:blip r:embed="rId27"/>
          <a:srcRect/>
          <a:stretch/>
        </p:blipFill>
        <p:spPr/>
      </p:pic>
      <p:sp>
        <p:nvSpPr>
          <p:cNvPr id="1127" name="Text Placeholder 1126">
            <a:extLst>
              <a:ext uri="{FF2B5EF4-FFF2-40B4-BE49-F238E27FC236}">
                <a16:creationId xmlns:a16="http://schemas.microsoft.com/office/drawing/2014/main" id="{B28D359B-1688-2344-946E-E95AE8BB471E}"/>
              </a:ext>
            </a:extLst>
          </p:cNvPr>
          <p:cNvSpPr>
            <a:spLocks noGrp="1"/>
          </p:cNvSpPr>
          <p:nvPr>
            <p:ph type="body" sz="quarter" idx="119"/>
          </p:nvPr>
        </p:nvSpPr>
        <p:spPr/>
        <p:txBody>
          <a:bodyPr/>
          <a:lstStyle/>
          <a:p>
            <a:r>
              <a:rPr lang="en-IN" dirty="0"/>
              <a:t>Name</a:t>
            </a:r>
            <a:endParaRPr lang="en-US" dirty="0"/>
          </a:p>
        </p:txBody>
      </p:sp>
      <p:sp>
        <p:nvSpPr>
          <p:cNvPr id="1129" name="Text Placeholder 1128">
            <a:extLst>
              <a:ext uri="{FF2B5EF4-FFF2-40B4-BE49-F238E27FC236}">
                <a16:creationId xmlns:a16="http://schemas.microsoft.com/office/drawing/2014/main" id="{3DC48DD3-CED7-2941-BC42-7EB9ED6927F4}"/>
              </a:ext>
            </a:extLst>
          </p:cNvPr>
          <p:cNvSpPr>
            <a:spLocks noGrp="1"/>
          </p:cNvSpPr>
          <p:nvPr>
            <p:ph type="body" sz="quarter" idx="120"/>
          </p:nvPr>
        </p:nvSpPr>
        <p:spPr/>
        <p:txBody>
          <a:bodyPr/>
          <a:lstStyle/>
          <a:p>
            <a:r>
              <a:rPr lang="en-IN" dirty="0"/>
              <a:t>Title</a:t>
            </a:r>
            <a:endParaRPr lang="en-US" dirty="0"/>
          </a:p>
        </p:txBody>
      </p:sp>
      <p:sp>
        <p:nvSpPr>
          <p:cNvPr id="1131" name="Text Placeholder 1130">
            <a:extLst>
              <a:ext uri="{FF2B5EF4-FFF2-40B4-BE49-F238E27FC236}">
                <a16:creationId xmlns:a16="http://schemas.microsoft.com/office/drawing/2014/main" id="{ED762F2A-187A-1642-BECB-19EC77E5BF18}"/>
              </a:ext>
            </a:extLst>
          </p:cNvPr>
          <p:cNvSpPr>
            <a:spLocks noGrp="1"/>
          </p:cNvSpPr>
          <p:nvPr>
            <p:ph type="body" sz="quarter" idx="121"/>
          </p:nvPr>
        </p:nvSpPr>
        <p:spPr/>
        <p:txBody>
          <a:bodyPr/>
          <a:lstStyle/>
          <a:p>
            <a:r>
              <a:rPr lang="en-IN" dirty="0"/>
              <a:t>Name</a:t>
            </a:r>
            <a:endParaRPr lang="en-US" dirty="0"/>
          </a:p>
        </p:txBody>
      </p:sp>
      <p:sp>
        <p:nvSpPr>
          <p:cNvPr id="1133" name="Text Placeholder 1132">
            <a:extLst>
              <a:ext uri="{FF2B5EF4-FFF2-40B4-BE49-F238E27FC236}">
                <a16:creationId xmlns:a16="http://schemas.microsoft.com/office/drawing/2014/main" id="{BB20D7AC-5596-814B-BD5D-E4AC2A80267D}"/>
              </a:ext>
            </a:extLst>
          </p:cNvPr>
          <p:cNvSpPr>
            <a:spLocks noGrp="1"/>
          </p:cNvSpPr>
          <p:nvPr>
            <p:ph type="body" sz="quarter" idx="122"/>
          </p:nvPr>
        </p:nvSpPr>
        <p:spPr/>
        <p:txBody>
          <a:bodyPr/>
          <a:lstStyle/>
          <a:p>
            <a:r>
              <a:rPr lang="en-IN" dirty="0"/>
              <a:t>Title</a:t>
            </a:r>
            <a:endParaRPr lang="en-US" dirty="0"/>
          </a:p>
        </p:txBody>
      </p:sp>
      <p:sp>
        <p:nvSpPr>
          <p:cNvPr id="1135" name="Text Placeholder 1134">
            <a:extLst>
              <a:ext uri="{FF2B5EF4-FFF2-40B4-BE49-F238E27FC236}">
                <a16:creationId xmlns:a16="http://schemas.microsoft.com/office/drawing/2014/main" id="{896BA89E-B1B7-134F-BD08-017948DF0BD2}"/>
              </a:ext>
            </a:extLst>
          </p:cNvPr>
          <p:cNvSpPr>
            <a:spLocks noGrp="1"/>
          </p:cNvSpPr>
          <p:nvPr>
            <p:ph type="body" sz="quarter" idx="123"/>
          </p:nvPr>
        </p:nvSpPr>
        <p:spPr/>
        <p:txBody>
          <a:bodyPr/>
          <a:lstStyle/>
          <a:p>
            <a:r>
              <a:rPr lang="en-IN" dirty="0"/>
              <a:t>Name</a:t>
            </a:r>
            <a:endParaRPr lang="en-US" dirty="0"/>
          </a:p>
        </p:txBody>
      </p:sp>
      <p:sp>
        <p:nvSpPr>
          <p:cNvPr id="1137" name="Text Placeholder 1136">
            <a:extLst>
              <a:ext uri="{FF2B5EF4-FFF2-40B4-BE49-F238E27FC236}">
                <a16:creationId xmlns:a16="http://schemas.microsoft.com/office/drawing/2014/main" id="{250DFFA3-7BA5-0E40-8AFB-71FC3C475CB9}"/>
              </a:ext>
            </a:extLst>
          </p:cNvPr>
          <p:cNvSpPr>
            <a:spLocks noGrp="1"/>
          </p:cNvSpPr>
          <p:nvPr>
            <p:ph type="body" sz="quarter" idx="124"/>
          </p:nvPr>
        </p:nvSpPr>
        <p:spPr/>
        <p:txBody>
          <a:bodyPr/>
          <a:lstStyle/>
          <a:p>
            <a:r>
              <a:rPr lang="en-IN" dirty="0"/>
              <a:t>Title</a:t>
            </a:r>
            <a:endParaRPr lang="en-US" dirty="0"/>
          </a:p>
        </p:txBody>
      </p:sp>
      <p:sp>
        <p:nvSpPr>
          <p:cNvPr id="1139" name="Text Placeholder 1138">
            <a:extLst>
              <a:ext uri="{FF2B5EF4-FFF2-40B4-BE49-F238E27FC236}">
                <a16:creationId xmlns:a16="http://schemas.microsoft.com/office/drawing/2014/main" id="{D01C6A13-1E55-CD4F-A471-5A91DE4C8A7D}"/>
              </a:ext>
            </a:extLst>
          </p:cNvPr>
          <p:cNvSpPr>
            <a:spLocks noGrp="1"/>
          </p:cNvSpPr>
          <p:nvPr>
            <p:ph type="body" sz="quarter" idx="125"/>
          </p:nvPr>
        </p:nvSpPr>
        <p:spPr/>
        <p:txBody>
          <a:bodyPr/>
          <a:lstStyle/>
          <a:p>
            <a:r>
              <a:rPr lang="en-IN" dirty="0"/>
              <a:t>Name</a:t>
            </a:r>
            <a:endParaRPr lang="en-US" dirty="0"/>
          </a:p>
        </p:txBody>
      </p:sp>
      <p:sp>
        <p:nvSpPr>
          <p:cNvPr id="1141" name="Text Placeholder 1140">
            <a:extLst>
              <a:ext uri="{FF2B5EF4-FFF2-40B4-BE49-F238E27FC236}">
                <a16:creationId xmlns:a16="http://schemas.microsoft.com/office/drawing/2014/main" id="{BF77D17B-1C16-8146-A989-5311CF76C774}"/>
              </a:ext>
            </a:extLst>
          </p:cNvPr>
          <p:cNvSpPr>
            <a:spLocks noGrp="1"/>
          </p:cNvSpPr>
          <p:nvPr>
            <p:ph type="body" sz="quarter" idx="126"/>
          </p:nvPr>
        </p:nvSpPr>
        <p:spPr/>
        <p:txBody>
          <a:bodyPr/>
          <a:lstStyle/>
          <a:p>
            <a:r>
              <a:rPr lang="en-IN" dirty="0"/>
              <a:t>Title</a:t>
            </a:r>
            <a:endParaRPr lang="en-US" dirty="0"/>
          </a:p>
        </p:txBody>
      </p:sp>
      <p:sp>
        <p:nvSpPr>
          <p:cNvPr id="1143" name="Text Placeholder 1142">
            <a:extLst>
              <a:ext uri="{FF2B5EF4-FFF2-40B4-BE49-F238E27FC236}">
                <a16:creationId xmlns:a16="http://schemas.microsoft.com/office/drawing/2014/main" id="{3BBDC28D-DE3C-2F4B-8011-1D7EE620B101}"/>
              </a:ext>
            </a:extLst>
          </p:cNvPr>
          <p:cNvSpPr>
            <a:spLocks noGrp="1"/>
          </p:cNvSpPr>
          <p:nvPr>
            <p:ph type="body" sz="quarter" idx="127"/>
          </p:nvPr>
        </p:nvSpPr>
        <p:spPr/>
        <p:txBody>
          <a:bodyPr/>
          <a:lstStyle/>
          <a:p>
            <a:r>
              <a:rPr lang="en-IN" dirty="0"/>
              <a:t>Name</a:t>
            </a:r>
            <a:endParaRPr lang="en-US" dirty="0"/>
          </a:p>
        </p:txBody>
      </p:sp>
      <p:sp>
        <p:nvSpPr>
          <p:cNvPr id="1145" name="Text Placeholder 1144">
            <a:extLst>
              <a:ext uri="{FF2B5EF4-FFF2-40B4-BE49-F238E27FC236}">
                <a16:creationId xmlns:a16="http://schemas.microsoft.com/office/drawing/2014/main" id="{7160934A-CA9B-2941-8190-86DA20A5D791}"/>
              </a:ext>
            </a:extLst>
          </p:cNvPr>
          <p:cNvSpPr>
            <a:spLocks noGrp="1"/>
          </p:cNvSpPr>
          <p:nvPr>
            <p:ph type="body" sz="quarter" idx="128"/>
          </p:nvPr>
        </p:nvSpPr>
        <p:spPr/>
        <p:txBody>
          <a:bodyPr/>
          <a:lstStyle/>
          <a:p>
            <a:r>
              <a:rPr lang="en-IN" dirty="0"/>
              <a:t>Title</a:t>
            </a:r>
            <a:endParaRPr lang="en-US" dirty="0"/>
          </a:p>
        </p:txBody>
      </p:sp>
      <p:sp>
        <p:nvSpPr>
          <p:cNvPr id="1147" name="Text Placeholder 1146">
            <a:extLst>
              <a:ext uri="{FF2B5EF4-FFF2-40B4-BE49-F238E27FC236}">
                <a16:creationId xmlns:a16="http://schemas.microsoft.com/office/drawing/2014/main" id="{0C689094-4F0F-C545-A76F-BF53FEE40A40}"/>
              </a:ext>
            </a:extLst>
          </p:cNvPr>
          <p:cNvSpPr>
            <a:spLocks noGrp="1"/>
          </p:cNvSpPr>
          <p:nvPr>
            <p:ph type="body" sz="quarter" idx="129"/>
          </p:nvPr>
        </p:nvSpPr>
        <p:spPr/>
        <p:txBody>
          <a:bodyPr/>
          <a:lstStyle/>
          <a:p>
            <a:r>
              <a:rPr lang="en-IN" dirty="0"/>
              <a:t>Name</a:t>
            </a:r>
            <a:endParaRPr lang="en-US" dirty="0"/>
          </a:p>
        </p:txBody>
      </p:sp>
      <p:sp>
        <p:nvSpPr>
          <p:cNvPr id="1149" name="Text Placeholder 1148">
            <a:extLst>
              <a:ext uri="{FF2B5EF4-FFF2-40B4-BE49-F238E27FC236}">
                <a16:creationId xmlns:a16="http://schemas.microsoft.com/office/drawing/2014/main" id="{640D57FF-BD14-1141-912A-A730D0CF7B93}"/>
              </a:ext>
            </a:extLst>
          </p:cNvPr>
          <p:cNvSpPr>
            <a:spLocks noGrp="1"/>
          </p:cNvSpPr>
          <p:nvPr>
            <p:ph type="body" sz="quarter" idx="130"/>
          </p:nvPr>
        </p:nvSpPr>
        <p:spPr/>
        <p:txBody>
          <a:bodyPr/>
          <a:lstStyle/>
          <a:p>
            <a:r>
              <a:rPr lang="en-IN" dirty="0"/>
              <a:t>Title</a:t>
            </a:r>
            <a:endParaRPr lang="en-US" dirty="0"/>
          </a:p>
        </p:txBody>
      </p:sp>
      <p:sp>
        <p:nvSpPr>
          <p:cNvPr id="1151" name="Text Placeholder 1150">
            <a:extLst>
              <a:ext uri="{FF2B5EF4-FFF2-40B4-BE49-F238E27FC236}">
                <a16:creationId xmlns:a16="http://schemas.microsoft.com/office/drawing/2014/main" id="{F76C5E73-88B1-2B43-BEE9-5893A540B162}"/>
              </a:ext>
            </a:extLst>
          </p:cNvPr>
          <p:cNvSpPr>
            <a:spLocks noGrp="1"/>
          </p:cNvSpPr>
          <p:nvPr>
            <p:ph type="body" sz="quarter" idx="131"/>
          </p:nvPr>
        </p:nvSpPr>
        <p:spPr/>
        <p:txBody>
          <a:bodyPr/>
          <a:lstStyle/>
          <a:p>
            <a:r>
              <a:rPr lang="en-IN" dirty="0"/>
              <a:t>Name</a:t>
            </a:r>
            <a:endParaRPr lang="en-US" dirty="0"/>
          </a:p>
        </p:txBody>
      </p:sp>
      <p:sp>
        <p:nvSpPr>
          <p:cNvPr id="1153" name="Text Placeholder 1152">
            <a:extLst>
              <a:ext uri="{FF2B5EF4-FFF2-40B4-BE49-F238E27FC236}">
                <a16:creationId xmlns:a16="http://schemas.microsoft.com/office/drawing/2014/main" id="{EA43ED91-1EA1-DA44-A4CF-1A14041F9D32}"/>
              </a:ext>
            </a:extLst>
          </p:cNvPr>
          <p:cNvSpPr>
            <a:spLocks noGrp="1"/>
          </p:cNvSpPr>
          <p:nvPr>
            <p:ph type="body" sz="quarter" idx="132"/>
          </p:nvPr>
        </p:nvSpPr>
        <p:spPr/>
        <p:txBody>
          <a:bodyPr/>
          <a:lstStyle/>
          <a:p>
            <a:r>
              <a:rPr lang="en-IN" dirty="0"/>
              <a:t>Title</a:t>
            </a:r>
            <a:endParaRPr lang="en-US" dirty="0"/>
          </a:p>
        </p:txBody>
      </p:sp>
      <p:sp>
        <p:nvSpPr>
          <p:cNvPr id="1155" name="Text Placeholder 1154">
            <a:extLst>
              <a:ext uri="{FF2B5EF4-FFF2-40B4-BE49-F238E27FC236}">
                <a16:creationId xmlns:a16="http://schemas.microsoft.com/office/drawing/2014/main" id="{EB4437AB-BCCD-9943-A79B-A813110BBB9A}"/>
              </a:ext>
            </a:extLst>
          </p:cNvPr>
          <p:cNvSpPr>
            <a:spLocks noGrp="1"/>
          </p:cNvSpPr>
          <p:nvPr>
            <p:ph type="body" sz="quarter" idx="133"/>
          </p:nvPr>
        </p:nvSpPr>
        <p:spPr/>
        <p:txBody>
          <a:bodyPr/>
          <a:lstStyle/>
          <a:p>
            <a:r>
              <a:rPr lang="en-IN" dirty="0"/>
              <a:t>Name</a:t>
            </a:r>
            <a:endParaRPr lang="en-US" dirty="0"/>
          </a:p>
        </p:txBody>
      </p:sp>
      <p:sp>
        <p:nvSpPr>
          <p:cNvPr id="1157" name="Text Placeholder 1156">
            <a:extLst>
              <a:ext uri="{FF2B5EF4-FFF2-40B4-BE49-F238E27FC236}">
                <a16:creationId xmlns:a16="http://schemas.microsoft.com/office/drawing/2014/main" id="{C0FAA724-0F68-2943-B2B9-809A60ED6117}"/>
              </a:ext>
            </a:extLst>
          </p:cNvPr>
          <p:cNvSpPr>
            <a:spLocks noGrp="1"/>
          </p:cNvSpPr>
          <p:nvPr>
            <p:ph type="body" sz="quarter" idx="134"/>
          </p:nvPr>
        </p:nvSpPr>
        <p:spPr/>
        <p:txBody>
          <a:bodyPr/>
          <a:lstStyle/>
          <a:p>
            <a:r>
              <a:rPr lang="en-IN" dirty="0"/>
              <a:t>Title</a:t>
            </a:r>
            <a:endParaRPr lang="en-US" dirty="0"/>
          </a:p>
        </p:txBody>
      </p:sp>
      <p:sp>
        <p:nvSpPr>
          <p:cNvPr id="1159" name="Text Placeholder 1158">
            <a:extLst>
              <a:ext uri="{FF2B5EF4-FFF2-40B4-BE49-F238E27FC236}">
                <a16:creationId xmlns:a16="http://schemas.microsoft.com/office/drawing/2014/main" id="{9C33DBB9-4B7F-F54A-821F-57D1E881E895}"/>
              </a:ext>
            </a:extLst>
          </p:cNvPr>
          <p:cNvSpPr>
            <a:spLocks noGrp="1"/>
          </p:cNvSpPr>
          <p:nvPr>
            <p:ph type="body" sz="quarter" idx="135"/>
          </p:nvPr>
        </p:nvSpPr>
        <p:spPr/>
        <p:txBody>
          <a:bodyPr/>
          <a:lstStyle/>
          <a:p>
            <a:r>
              <a:rPr lang="en-IN" dirty="0"/>
              <a:t>Name</a:t>
            </a:r>
            <a:endParaRPr lang="en-US" dirty="0"/>
          </a:p>
        </p:txBody>
      </p:sp>
      <p:sp>
        <p:nvSpPr>
          <p:cNvPr id="1161" name="Text Placeholder 1160">
            <a:extLst>
              <a:ext uri="{FF2B5EF4-FFF2-40B4-BE49-F238E27FC236}">
                <a16:creationId xmlns:a16="http://schemas.microsoft.com/office/drawing/2014/main" id="{06AED6E8-73EF-B54B-86BB-3463AB8D21A8}"/>
              </a:ext>
            </a:extLst>
          </p:cNvPr>
          <p:cNvSpPr>
            <a:spLocks noGrp="1"/>
          </p:cNvSpPr>
          <p:nvPr>
            <p:ph type="body" sz="quarter" idx="136"/>
          </p:nvPr>
        </p:nvSpPr>
        <p:spPr/>
        <p:txBody>
          <a:bodyPr/>
          <a:lstStyle/>
          <a:p>
            <a:r>
              <a:rPr lang="en-IN" dirty="0"/>
              <a:t>Title</a:t>
            </a:r>
            <a:endParaRPr lang="en-US" dirty="0"/>
          </a:p>
        </p:txBody>
      </p:sp>
      <p:sp>
        <p:nvSpPr>
          <p:cNvPr id="1163" name="Text Placeholder 1162">
            <a:extLst>
              <a:ext uri="{FF2B5EF4-FFF2-40B4-BE49-F238E27FC236}">
                <a16:creationId xmlns:a16="http://schemas.microsoft.com/office/drawing/2014/main" id="{504B3BE0-0347-2D46-B503-E910F1949025}"/>
              </a:ext>
            </a:extLst>
          </p:cNvPr>
          <p:cNvSpPr>
            <a:spLocks noGrp="1"/>
          </p:cNvSpPr>
          <p:nvPr>
            <p:ph type="body" sz="quarter" idx="137"/>
          </p:nvPr>
        </p:nvSpPr>
        <p:spPr/>
        <p:txBody>
          <a:bodyPr/>
          <a:lstStyle/>
          <a:p>
            <a:r>
              <a:rPr lang="en-IN" dirty="0"/>
              <a:t>Name</a:t>
            </a:r>
            <a:endParaRPr lang="en-US" dirty="0"/>
          </a:p>
        </p:txBody>
      </p:sp>
      <p:sp>
        <p:nvSpPr>
          <p:cNvPr id="1165" name="Text Placeholder 1164">
            <a:extLst>
              <a:ext uri="{FF2B5EF4-FFF2-40B4-BE49-F238E27FC236}">
                <a16:creationId xmlns:a16="http://schemas.microsoft.com/office/drawing/2014/main" id="{D4D682EC-6234-6B47-A0D5-78A4E8624C20}"/>
              </a:ext>
            </a:extLst>
          </p:cNvPr>
          <p:cNvSpPr>
            <a:spLocks noGrp="1"/>
          </p:cNvSpPr>
          <p:nvPr>
            <p:ph type="body" sz="quarter" idx="138"/>
          </p:nvPr>
        </p:nvSpPr>
        <p:spPr/>
        <p:txBody>
          <a:bodyPr/>
          <a:lstStyle/>
          <a:p>
            <a:r>
              <a:rPr lang="en-IN" dirty="0"/>
              <a:t>Title</a:t>
            </a:r>
            <a:endParaRPr lang="en-US" dirty="0"/>
          </a:p>
        </p:txBody>
      </p:sp>
      <p:sp>
        <p:nvSpPr>
          <p:cNvPr id="1167" name="Text Placeholder 1166">
            <a:extLst>
              <a:ext uri="{FF2B5EF4-FFF2-40B4-BE49-F238E27FC236}">
                <a16:creationId xmlns:a16="http://schemas.microsoft.com/office/drawing/2014/main" id="{03378C4E-3483-A048-83A4-2C8913141462}"/>
              </a:ext>
            </a:extLst>
          </p:cNvPr>
          <p:cNvSpPr>
            <a:spLocks noGrp="1"/>
          </p:cNvSpPr>
          <p:nvPr>
            <p:ph type="body" sz="quarter" idx="139"/>
          </p:nvPr>
        </p:nvSpPr>
        <p:spPr/>
        <p:txBody>
          <a:bodyPr/>
          <a:lstStyle/>
          <a:p>
            <a:r>
              <a:rPr lang="en-IN" dirty="0"/>
              <a:t>Name</a:t>
            </a:r>
            <a:endParaRPr lang="en-US" dirty="0"/>
          </a:p>
        </p:txBody>
      </p:sp>
      <p:sp>
        <p:nvSpPr>
          <p:cNvPr id="1169" name="Text Placeholder 1168">
            <a:extLst>
              <a:ext uri="{FF2B5EF4-FFF2-40B4-BE49-F238E27FC236}">
                <a16:creationId xmlns:a16="http://schemas.microsoft.com/office/drawing/2014/main" id="{CE8C39E4-0575-C04A-B75D-AC403A34154E}"/>
              </a:ext>
            </a:extLst>
          </p:cNvPr>
          <p:cNvSpPr>
            <a:spLocks noGrp="1"/>
          </p:cNvSpPr>
          <p:nvPr>
            <p:ph type="body" sz="quarter" idx="140"/>
          </p:nvPr>
        </p:nvSpPr>
        <p:spPr/>
        <p:txBody>
          <a:bodyPr/>
          <a:lstStyle/>
          <a:p>
            <a:r>
              <a:rPr lang="en-IN" dirty="0"/>
              <a:t>Title</a:t>
            </a:r>
            <a:endParaRPr lang="en-US" dirty="0"/>
          </a:p>
        </p:txBody>
      </p:sp>
      <p:sp>
        <p:nvSpPr>
          <p:cNvPr id="1171" name="Text Placeholder 1170">
            <a:extLst>
              <a:ext uri="{FF2B5EF4-FFF2-40B4-BE49-F238E27FC236}">
                <a16:creationId xmlns:a16="http://schemas.microsoft.com/office/drawing/2014/main" id="{0F660425-0154-C342-AB7F-E0FF9B6F5245}"/>
              </a:ext>
            </a:extLst>
          </p:cNvPr>
          <p:cNvSpPr>
            <a:spLocks noGrp="1"/>
          </p:cNvSpPr>
          <p:nvPr>
            <p:ph type="body" sz="quarter" idx="141"/>
          </p:nvPr>
        </p:nvSpPr>
        <p:spPr/>
        <p:txBody>
          <a:bodyPr/>
          <a:lstStyle/>
          <a:p>
            <a:r>
              <a:rPr lang="en-IN" dirty="0"/>
              <a:t>Name</a:t>
            </a:r>
            <a:endParaRPr lang="en-US" dirty="0"/>
          </a:p>
        </p:txBody>
      </p:sp>
      <p:sp>
        <p:nvSpPr>
          <p:cNvPr id="1173" name="Text Placeholder 1172">
            <a:extLst>
              <a:ext uri="{FF2B5EF4-FFF2-40B4-BE49-F238E27FC236}">
                <a16:creationId xmlns:a16="http://schemas.microsoft.com/office/drawing/2014/main" id="{2E547E7C-81B1-CF4C-A94E-BE0AEADA3E89}"/>
              </a:ext>
            </a:extLst>
          </p:cNvPr>
          <p:cNvSpPr>
            <a:spLocks noGrp="1"/>
          </p:cNvSpPr>
          <p:nvPr>
            <p:ph type="body" sz="quarter" idx="142"/>
          </p:nvPr>
        </p:nvSpPr>
        <p:spPr/>
        <p:txBody>
          <a:bodyPr/>
          <a:lstStyle/>
          <a:p>
            <a:r>
              <a:rPr lang="en-IN" dirty="0"/>
              <a:t>Title</a:t>
            </a:r>
            <a:endParaRPr lang="en-US" dirty="0"/>
          </a:p>
        </p:txBody>
      </p:sp>
      <p:sp>
        <p:nvSpPr>
          <p:cNvPr id="1175" name="Text Placeholder 1174">
            <a:extLst>
              <a:ext uri="{FF2B5EF4-FFF2-40B4-BE49-F238E27FC236}">
                <a16:creationId xmlns:a16="http://schemas.microsoft.com/office/drawing/2014/main" id="{6F5AE42A-9A4A-DC47-ABF0-405EDF16B8B6}"/>
              </a:ext>
            </a:extLst>
          </p:cNvPr>
          <p:cNvSpPr>
            <a:spLocks noGrp="1"/>
          </p:cNvSpPr>
          <p:nvPr>
            <p:ph type="body" sz="quarter" idx="143"/>
          </p:nvPr>
        </p:nvSpPr>
        <p:spPr/>
        <p:txBody>
          <a:bodyPr/>
          <a:lstStyle/>
          <a:p>
            <a:r>
              <a:rPr lang="en-IN" dirty="0"/>
              <a:t>Name</a:t>
            </a:r>
            <a:endParaRPr lang="en-US" dirty="0"/>
          </a:p>
        </p:txBody>
      </p:sp>
      <p:sp>
        <p:nvSpPr>
          <p:cNvPr id="1177" name="Text Placeholder 1176">
            <a:extLst>
              <a:ext uri="{FF2B5EF4-FFF2-40B4-BE49-F238E27FC236}">
                <a16:creationId xmlns:a16="http://schemas.microsoft.com/office/drawing/2014/main" id="{EF2EC012-534F-284A-804D-C045AAAEEBF5}"/>
              </a:ext>
            </a:extLst>
          </p:cNvPr>
          <p:cNvSpPr>
            <a:spLocks noGrp="1"/>
          </p:cNvSpPr>
          <p:nvPr>
            <p:ph type="body" sz="quarter" idx="144"/>
          </p:nvPr>
        </p:nvSpPr>
        <p:spPr/>
        <p:txBody>
          <a:bodyPr/>
          <a:lstStyle/>
          <a:p>
            <a:r>
              <a:rPr lang="en-IN" dirty="0"/>
              <a:t>Title</a:t>
            </a:r>
            <a:endParaRPr lang="en-US" dirty="0"/>
          </a:p>
        </p:txBody>
      </p:sp>
      <p:sp>
        <p:nvSpPr>
          <p:cNvPr id="1179" name="Text Placeholder 1178">
            <a:extLst>
              <a:ext uri="{FF2B5EF4-FFF2-40B4-BE49-F238E27FC236}">
                <a16:creationId xmlns:a16="http://schemas.microsoft.com/office/drawing/2014/main" id="{5046B523-010F-9B47-B8AC-67DB958B54E8}"/>
              </a:ext>
            </a:extLst>
          </p:cNvPr>
          <p:cNvSpPr>
            <a:spLocks noGrp="1"/>
          </p:cNvSpPr>
          <p:nvPr>
            <p:ph type="body" sz="quarter" idx="145"/>
          </p:nvPr>
        </p:nvSpPr>
        <p:spPr/>
        <p:txBody>
          <a:bodyPr/>
          <a:lstStyle/>
          <a:p>
            <a:r>
              <a:rPr lang="en-IN" dirty="0"/>
              <a:t>Name</a:t>
            </a:r>
            <a:endParaRPr lang="en-US" dirty="0"/>
          </a:p>
        </p:txBody>
      </p:sp>
      <p:sp>
        <p:nvSpPr>
          <p:cNvPr id="1181" name="Text Placeholder 1180">
            <a:extLst>
              <a:ext uri="{FF2B5EF4-FFF2-40B4-BE49-F238E27FC236}">
                <a16:creationId xmlns:a16="http://schemas.microsoft.com/office/drawing/2014/main" id="{8E4ABD4C-D444-4847-B909-8AA61195038A}"/>
              </a:ext>
            </a:extLst>
          </p:cNvPr>
          <p:cNvSpPr>
            <a:spLocks noGrp="1"/>
          </p:cNvSpPr>
          <p:nvPr>
            <p:ph type="body" sz="quarter" idx="146"/>
          </p:nvPr>
        </p:nvSpPr>
        <p:spPr/>
        <p:txBody>
          <a:bodyPr/>
          <a:lstStyle/>
          <a:p>
            <a:r>
              <a:rPr lang="en-IN" dirty="0"/>
              <a:t>Title</a:t>
            </a:r>
            <a:endParaRPr lang="en-US" dirty="0"/>
          </a:p>
        </p:txBody>
      </p:sp>
      <p:sp>
        <p:nvSpPr>
          <p:cNvPr id="1183" name="Text Placeholder 1182">
            <a:extLst>
              <a:ext uri="{FF2B5EF4-FFF2-40B4-BE49-F238E27FC236}">
                <a16:creationId xmlns:a16="http://schemas.microsoft.com/office/drawing/2014/main" id="{F44E5A00-E8F2-EE49-AD8E-E469C7CF44CB}"/>
              </a:ext>
            </a:extLst>
          </p:cNvPr>
          <p:cNvSpPr>
            <a:spLocks noGrp="1"/>
          </p:cNvSpPr>
          <p:nvPr>
            <p:ph type="body" sz="quarter" idx="147"/>
          </p:nvPr>
        </p:nvSpPr>
        <p:spPr/>
        <p:txBody>
          <a:bodyPr/>
          <a:lstStyle/>
          <a:p>
            <a:r>
              <a:rPr lang="en-IN" dirty="0"/>
              <a:t>Name</a:t>
            </a:r>
            <a:endParaRPr lang="en-US" dirty="0"/>
          </a:p>
        </p:txBody>
      </p:sp>
      <p:sp>
        <p:nvSpPr>
          <p:cNvPr id="1185" name="Text Placeholder 1184">
            <a:extLst>
              <a:ext uri="{FF2B5EF4-FFF2-40B4-BE49-F238E27FC236}">
                <a16:creationId xmlns:a16="http://schemas.microsoft.com/office/drawing/2014/main" id="{CA85A255-EC14-F245-8DFF-00D500B338AD}"/>
              </a:ext>
            </a:extLst>
          </p:cNvPr>
          <p:cNvSpPr>
            <a:spLocks noGrp="1"/>
          </p:cNvSpPr>
          <p:nvPr>
            <p:ph type="body" sz="quarter" idx="148"/>
          </p:nvPr>
        </p:nvSpPr>
        <p:spPr/>
        <p:txBody>
          <a:bodyPr/>
          <a:lstStyle/>
          <a:p>
            <a:r>
              <a:rPr lang="en-IN" dirty="0"/>
              <a:t>Title</a:t>
            </a:r>
            <a:endParaRPr lang="en-US" dirty="0"/>
          </a:p>
        </p:txBody>
      </p:sp>
      <p:sp>
        <p:nvSpPr>
          <p:cNvPr id="1187" name="Text Placeholder 1186">
            <a:extLst>
              <a:ext uri="{FF2B5EF4-FFF2-40B4-BE49-F238E27FC236}">
                <a16:creationId xmlns:a16="http://schemas.microsoft.com/office/drawing/2014/main" id="{C29490E7-5299-2346-A06B-E74147819C61}"/>
              </a:ext>
            </a:extLst>
          </p:cNvPr>
          <p:cNvSpPr>
            <a:spLocks noGrp="1"/>
          </p:cNvSpPr>
          <p:nvPr>
            <p:ph type="body" sz="quarter" idx="149"/>
          </p:nvPr>
        </p:nvSpPr>
        <p:spPr/>
        <p:txBody>
          <a:bodyPr/>
          <a:lstStyle/>
          <a:p>
            <a:r>
              <a:rPr lang="en-IN" dirty="0"/>
              <a:t>Name</a:t>
            </a:r>
            <a:endParaRPr lang="en-US" dirty="0"/>
          </a:p>
        </p:txBody>
      </p:sp>
      <p:sp>
        <p:nvSpPr>
          <p:cNvPr id="1189" name="Text Placeholder 1188">
            <a:extLst>
              <a:ext uri="{FF2B5EF4-FFF2-40B4-BE49-F238E27FC236}">
                <a16:creationId xmlns:a16="http://schemas.microsoft.com/office/drawing/2014/main" id="{84D1B502-E445-8B45-9DF9-1E602643E036}"/>
              </a:ext>
            </a:extLst>
          </p:cNvPr>
          <p:cNvSpPr>
            <a:spLocks noGrp="1"/>
          </p:cNvSpPr>
          <p:nvPr>
            <p:ph type="body" sz="quarter" idx="150"/>
          </p:nvPr>
        </p:nvSpPr>
        <p:spPr/>
        <p:txBody>
          <a:bodyPr/>
          <a:lstStyle/>
          <a:p>
            <a:r>
              <a:rPr lang="en-IN" dirty="0"/>
              <a:t>Title</a:t>
            </a:r>
            <a:endParaRPr lang="en-US" dirty="0"/>
          </a:p>
        </p:txBody>
      </p:sp>
      <p:sp>
        <p:nvSpPr>
          <p:cNvPr id="1191" name="Text Placeholder 1190">
            <a:extLst>
              <a:ext uri="{FF2B5EF4-FFF2-40B4-BE49-F238E27FC236}">
                <a16:creationId xmlns:a16="http://schemas.microsoft.com/office/drawing/2014/main" id="{A386261F-33D3-0A47-83A8-B1D1C5C5A449}"/>
              </a:ext>
            </a:extLst>
          </p:cNvPr>
          <p:cNvSpPr>
            <a:spLocks noGrp="1"/>
          </p:cNvSpPr>
          <p:nvPr>
            <p:ph type="body" sz="quarter" idx="151"/>
          </p:nvPr>
        </p:nvSpPr>
        <p:spPr/>
        <p:txBody>
          <a:bodyPr/>
          <a:lstStyle/>
          <a:p>
            <a:r>
              <a:rPr lang="en-IN" dirty="0"/>
              <a:t>Name</a:t>
            </a:r>
            <a:endParaRPr lang="en-US" dirty="0"/>
          </a:p>
        </p:txBody>
      </p:sp>
      <p:sp>
        <p:nvSpPr>
          <p:cNvPr id="1193" name="Text Placeholder 1192">
            <a:extLst>
              <a:ext uri="{FF2B5EF4-FFF2-40B4-BE49-F238E27FC236}">
                <a16:creationId xmlns:a16="http://schemas.microsoft.com/office/drawing/2014/main" id="{4CC702D7-04A8-0247-9F72-27074F64B03C}"/>
              </a:ext>
            </a:extLst>
          </p:cNvPr>
          <p:cNvSpPr>
            <a:spLocks noGrp="1"/>
          </p:cNvSpPr>
          <p:nvPr>
            <p:ph type="body" sz="quarter" idx="152"/>
          </p:nvPr>
        </p:nvSpPr>
        <p:spPr/>
        <p:txBody>
          <a:bodyPr/>
          <a:lstStyle/>
          <a:p>
            <a:r>
              <a:rPr lang="en-IN" dirty="0"/>
              <a:t>Title</a:t>
            </a:r>
            <a:endParaRPr lang="en-US" dirty="0"/>
          </a:p>
        </p:txBody>
      </p:sp>
      <p:sp>
        <p:nvSpPr>
          <p:cNvPr id="1195" name="Text Placeholder 1194">
            <a:extLst>
              <a:ext uri="{FF2B5EF4-FFF2-40B4-BE49-F238E27FC236}">
                <a16:creationId xmlns:a16="http://schemas.microsoft.com/office/drawing/2014/main" id="{4E401306-D7F8-534A-B4AF-7266D0BD9902}"/>
              </a:ext>
            </a:extLst>
          </p:cNvPr>
          <p:cNvSpPr>
            <a:spLocks noGrp="1"/>
          </p:cNvSpPr>
          <p:nvPr>
            <p:ph type="body" sz="quarter" idx="153"/>
          </p:nvPr>
        </p:nvSpPr>
        <p:spPr/>
        <p:txBody>
          <a:bodyPr/>
          <a:lstStyle/>
          <a:p>
            <a:r>
              <a:rPr lang="en-IN" dirty="0"/>
              <a:t>Name</a:t>
            </a:r>
            <a:endParaRPr lang="en-US" dirty="0"/>
          </a:p>
        </p:txBody>
      </p:sp>
      <p:sp>
        <p:nvSpPr>
          <p:cNvPr id="1197" name="Text Placeholder 1196">
            <a:extLst>
              <a:ext uri="{FF2B5EF4-FFF2-40B4-BE49-F238E27FC236}">
                <a16:creationId xmlns:a16="http://schemas.microsoft.com/office/drawing/2014/main" id="{79FADDFC-97C6-9F43-A828-18F326924677}"/>
              </a:ext>
            </a:extLst>
          </p:cNvPr>
          <p:cNvSpPr>
            <a:spLocks noGrp="1"/>
          </p:cNvSpPr>
          <p:nvPr>
            <p:ph type="body" sz="quarter" idx="154"/>
          </p:nvPr>
        </p:nvSpPr>
        <p:spPr/>
        <p:txBody>
          <a:bodyPr/>
          <a:lstStyle/>
          <a:p>
            <a:r>
              <a:rPr lang="en-IN" dirty="0"/>
              <a:t>Title</a:t>
            </a:r>
            <a:endParaRPr lang="en-US" dirty="0"/>
          </a:p>
        </p:txBody>
      </p:sp>
      <p:sp>
        <p:nvSpPr>
          <p:cNvPr id="1199" name="Text Placeholder 1198">
            <a:extLst>
              <a:ext uri="{FF2B5EF4-FFF2-40B4-BE49-F238E27FC236}">
                <a16:creationId xmlns:a16="http://schemas.microsoft.com/office/drawing/2014/main" id="{12715B8C-1E3F-A44A-A1E7-F57F1CF67403}"/>
              </a:ext>
            </a:extLst>
          </p:cNvPr>
          <p:cNvSpPr>
            <a:spLocks noGrp="1"/>
          </p:cNvSpPr>
          <p:nvPr>
            <p:ph type="body" sz="quarter" idx="155"/>
          </p:nvPr>
        </p:nvSpPr>
        <p:spPr/>
        <p:txBody>
          <a:bodyPr/>
          <a:lstStyle/>
          <a:p>
            <a:r>
              <a:rPr lang="en-IN" dirty="0"/>
              <a:t>Name</a:t>
            </a:r>
            <a:endParaRPr lang="en-US" dirty="0"/>
          </a:p>
        </p:txBody>
      </p:sp>
      <p:sp>
        <p:nvSpPr>
          <p:cNvPr id="1201" name="Text Placeholder 1200">
            <a:extLst>
              <a:ext uri="{FF2B5EF4-FFF2-40B4-BE49-F238E27FC236}">
                <a16:creationId xmlns:a16="http://schemas.microsoft.com/office/drawing/2014/main" id="{D12D0371-35F9-2348-B7E3-91A23F0B39FC}"/>
              </a:ext>
            </a:extLst>
          </p:cNvPr>
          <p:cNvSpPr>
            <a:spLocks noGrp="1"/>
          </p:cNvSpPr>
          <p:nvPr>
            <p:ph type="body" sz="quarter" idx="156"/>
          </p:nvPr>
        </p:nvSpPr>
        <p:spPr/>
        <p:txBody>
          <a:bodyPr/>
          <a:lstStyle/>
          <a:p>
            <a:r>
              <a:rPr lang="en-IN" dirty="0"/>
              <a:t>Title</a:t>
            </a:r>
            <a:endParaRPr lang="en-US" dirty="0"/>
          </a:p>
        </p:txBody>
      </p:sp>
      <p:sp>
        <p:nvSpPr>
          <p:cNvPr id="1203" name="Text Placeholder 1202">
            <a:extLst>
              <a:ext uri="{FF2B5EF4-FFF2-40B4-BE49-F238E27FC236}">
                <a16:creationId xmlns:a16="http://schemas.microsoft.com/office/drawing/2014/main" id="{066F0EC4-8593-F24A-970F-923C0115B03B}"/>
              </a:ext>
            </a:extLst>
          </p:cNvPr>
          <p:cNvSpPr>
            <a:spLocks noGrp="1"/>
          </p:cNvSpPr>
          <p:nvPr>
            <p:ph type="body" sz="quarter" idx="157"/>
          </p:nvPr>
        </p:nvSpPr>
        <p:spPr/>
        <p:txBody>
          <a:bodyPr/>
          <a:lstStyle/>
          <a:p>
            <a:r>
              <a:rPr lang="en-IN" dirty="0"/>
              <a:t>Name</a:t>
            </a:r>
            <a:endParaRPr lang="en-US" dirty="0"/>
          </a:p>
        </p:txBody>
      </p:sp>
      <p:sp>
        <p:nvSpPr>
          <p:cNvPr id="1205" name="Text Placeholder 1204">
            <a:extLst>
              <a:ext uri="{FF2B5EF4-FFF2-40B4-BE49-F238E27FC236}">
                <a16:creationId xmlns:a16="http://schemas.microsoft.com/office/drawing/2014/main" id="{0BA3BEFF-9CDD-B44F-AED2-FD727A5DB6CF}"/>
              </a:ext>
            </a:extLst>
          </p:cNvPr>
          <p:cNvSpPr>
            <a:spLocks noGrp="1"/>
          </p:cNvSpPr>
          <p:nvPr>
            <p:ph type="body" sz="quarter" idx="158"/>
          </p:nvPr>
        </p:nvSpPr>
        <p:spPr/>
        <p:txBody>
          <a:bodyPr/>
          <a:lstStyle/>
          <a:p>
            <a:r>
              <a:rPr lang="en-IN" dirty="0"/>
              <a:t>Title</a:t>
            </a:r>
            <a:endParaRPr lang="en-US" dirty="0"/>
          </a:p>
        </p:txBody>
      </p:sp>
      <p:sp>
        <p:nvSpPr>
          <p:cNvPr id="1207" name="Text Placeholder 1206">
            <a:extLst>
              <a:ext uri="{FF2B5EF4-FFF2-40B4-BE49-F238E27FC236}">
                <a16:creationId xmlns:a16="http://schemas.microsoft.com/office/drawing/2014/main" id="{A4D51D9E-8790-0241-B5D9-3BDF081A3D64}"/>
              </a:ext>
            </a:extLst>
          </p:cNvPr>
          <p:cNvSpPr>
            <a:spLocks noGrp="1"/>
          </p:cNvSpPr>
          <p:nvPr>
            <p:ph type="body" sz="quarter" idx="159"/>
          </p:nvPr>
        </p:nvSpPr>
        <p:spPr/>
        <p:txBody>
          <a:bodyPr/>
          <a:lstStyle/>
          <a:p>
            <a:r>
              <a:rPr lang="en-IN" dirty="0"/>
              <a:t>Name</a:t>
            </a:r>
            <a:endParaRPr lang="en-US" dirty="0"/>
          </a:p>
        </p:txBody>
      </p:sp>
      <p:sp>
        <p:nvSpPr>
          <p:cNvPr id="1209" name="Text Placeholder 1208">
            <a:extLst>
              <a:ext uri="{FF2B5EF4-FFF2-40B4-BE49-F238E27FC236}">
                <a16:creationId xmlns:a16="http://schemas.microsoft.com/office/drawing/2014/main" id="{CAEE1857-B7DC-5A4F-8579-C7FD0FADA69B}"/>
              </a:ext>
            </a:extLst>
          </p:cNvPr>
          <p:cNvSpPr>
            <a:spLocks noGrp="1"/>
          </p:cNvSpPr>
          <p:nvPr>
            <p:ph type="body" sz="quarter" idx="160"/>
          </p:nvPr>
        </p:nvSpPr>
        <p:spPr/>
        <p:txBody>
          <a:bodyPr/>
          <a:lstStyle/>
          <a:p>
            <a:r>
              <a:rPr lang="en-IN" dirty="0"/>
              <a:t>Title</a:t>
            </a:r>
            <a:endParaRPr lang="en-US" dirty="0"/>
          </a:p>
        </p:txBody>
      </p:sp>
      <p:sp>
        <p:nvSpPr>
          <p:cNvPr id="1211" name="Text Placeholder 1210">
            <a:extLst>
              <a:ext uri="{FF2B5EF4-FFF2-40B4-BE49-F238E27FC236}">
                <a16:creationId xmlns:a16="http://schemas.microsoft.com/office/drawing/2014/main" id="{36FDA237-24E0-4243-846B-7CA2841E539C}"/>
              </a:ext>
            </a:extLst>
          </p:cNvPr>
          <p:cNvSpPr>
            <a:spLocks noGrp="1"/>
          </p:cNvSpPr>
          <p:nvPr>
            <p:ph type="body" sz="quarter" idx="161"/>
          </p:nvPr>
        </p:nvSpPr>
        <p:spPr/>
        <p:txBody>
          <a:bodyPr/>
          <a:lstStyle/>
          <a:p>
            <a:r>
              <a:rPr lang="en-IN" dirty="0"/>
              <a:t>Name</a:t>
            </a:r>
            <a:endParaRPr lang="en-US" dirty="0"/>
          </a:p>
        </p:txBody>
      </p:sp>
      <p:sp>
        <p:nvSpPr>
          <p:cNvPr id="1213" name="Text Placeholder 1212">
            <a:extLst>
              <a:ext uri="{FF2B5EF4-FFF2-40B4-BE49-F238E27FC236}">
                <a16:creationId xmlns:a16="http://schemas.microsoft.com/office/drawing/2014/main" id="{AA0A63DC-62B6-A444-AF11-EA68F276BECB}"/>
              </a:ext>
            </a:extLst>
          </p:cNvPr>
          <p:cNvSpPr>
            <a:spLocks noGrp="1"/>
          </p:cNvSpPr>
          <p:nvPr>
            <p:ph type="body" sz="quarter" idx="162"/>
          </p:nvPr>
        </p:nvSpPr>
        <p:spPr/>
        <p:txBody>
          <a:bodyPr/>
          <a:lstStyle/>
          <a:p>
            <a:r>
              <a:rPr lang="en-IN" dirty="0"/>
              <a:t>Title</a:t>
            </a:r>
            <a:endParaRPr lang="en-US" dirty="0"/>
          </a:p>
        </p:txBody>
      </p:sp>
      <p:sp>
        <p:nvSpPr>
          <p:cNvPr id="1215" name="Text Placeholder 1214">
            <a:extLst>
              <a:ext uri="{FF2B5EF4-FFF2-40B4-BE49-F238E27FC236}">
                <a16:creationId xmlns:a16="http://schemas.microsoft.com/office/drawing/2014/main" id="{F879953C-8C53-3B4B-9F3A-8A428772202A}"/>
              </a:ext>
            </a:extLst>
          </p:cNvPr>
          <p:cNvSpPr>
            <a:spLocks noGrp="1"/>
          </p:cNvSpPr>
          <p:nvPr>
            <p:ph type="body" sz="quarter" idx="163"/>
          </p:nvPr>
        </p:nvSpPr>
        <p:spPr/>
        <p:txBody>
          <a:bodyPr/>
          <a:lstStyle/>
          <a:p>
            <a:r>
              <a:rPr lang="en-IN" dirty="0"/>
              <a:t>Name</a:t>
            </a:r>
            <a:endParaRPr lang="en-US" dirty="0"/>
          </a:p>
        </p:txBody>
      </p:sp>
      <p:sp>
        <p:nvSpPr>
          <p:cNvPr id="1217" name="Text Placeholder 1216">
            <a:extLst>
              <a:ext uri="{FF2B5EF4-FFF2-40B4-BE49-F238E27FC236}">
                <a16:creationId xmlns:a16="http://schemas.microsoft.com/office/drawing/2014/main" id="{68C89184-E9B4-6C4C-B0EC-F6C8673C78E5}"/>
              </a:ext>
            </a:extLst>
          </p:cNvPr>
          <p:cNvSpPr>
            <a:spLocks noGrp="1"/>
          </p:cNvSpPr>
          <p:nvPr>
            <p:ph type="body" sz="quarter" idx="164"/>
          </p:nvPr>
        </p:nvSpPr>
        <p:spPr/>
        <p:txBody>
          <a:bodyPr/>
          <a:lstStyle/>
          <a:p>
            <a:r>
              <a:rPr lang="en-IN" dirty="0"/>
              <a:t>Title</a:t>
            </a:r>
            <a:endParaRPr lang="en-US" dirty="0"/>
          </a:p>
        </p:txBody>
      </p:sp>
      <p:sp>
        <p:nvSpPr>
          <p:cNvPr id="1219" name="Text Placeholder 1218">
            <a:extLst>
              <a:ext uri="{FF2B5EF4-FFF2-40B4-BE49-F238E27FC236}">
                <a16:creationId xmlns:a16="http://schemas.microsoft.com/office/drawing/2014/main" id="{C24EEEFF-1311-784F-B51C-ABFBD46492EE}"/>
              </a:ext>
            </a:extLst>
          </p:cNvPr>
          <p:cNvSpPr>
            <a:spLocks noGrp="1"/>
          </p:cNvSpPr>
          <p:nvPr>
            <p:ph type="body" sz="quarter" idx="165"/>
          </p:nvPr>
        </p:nvSpPr>
        <p:spPr/>
        <p:txBody>
          <a:bodyPr/>
          <a:lstStyle/>
          <a:p>
            <a:r>
              <a:rPr lang="en-IN" dirty="0"/>
              <a:t>Name</a:t>
            </a:r>
            <a:endParaRPr lang="en-US" dirty="0"/>
          </a:p>
        </p:txBody>
      </p:sp>
      <p:sp>
        <p:nvSpPr>
          <p:cNvPr id="1221" name="Text Placeholder 1220">
            <a:extLst>
              <a:ext uri="{FF2B5EF4-FFF2-40B4-BE49-F238E27FC236}">
                <a16:creationId xmlns:a16="http://schemas.microsoft.com/office/drawing/2014/main" id="{246D5E74-5101-934D-87BC-07D6BD944D27}"/>
              </a:ext>
            </a:extLst>
          </p:cNvPr>
          <p:cNvSpPr>
            <a:spLocks noGrp="1"/>
          </p:cNvSpPr>
          <p:nvPr>
            <p:ph type="body" sz="quarter" idx="166"/>
          </p:nvPr>
        </p:nvSpPr>
        <p:spPr/>
        <p:txBody>
          <a:bodyPr/>
          <a:lstStyle/>
          <a:p>
            <a:r>
              <a:rPr lang="en-IN" dirty="0"/>
              <a:t>Title</a:t>
            </a:r>
            <a:endParaRPr lang="en-US" dirty="0"/>
          </a:p>
        </p:txBody>
      </p:sp>
      <p:sp>
        <p:nvSpPr>
          <p:cNvPr id="998" name="Text Placeholder 997">
            <a:extLst>
              <a:ext uri="{FF2B5EF4-FFF2-40B4-BE49-F238E27FC236}">
                <a16:creationId xmlns:a16="http://schemas.microsoft.com/office/drawing/2014/main" id="{5CFCCA98-7E7D-D048-A354-24A6F278ED9D}"/>
              </a:ext>
            </a:extLst>
          </p:cNvPr>
          <p:cNvSpPr>
            <a:spLocks noGrp="1"/>
          </p:cNvSpPr>
          <p:nvPr>
            <p:ph type="body" sz="quarter" idx="167"/>
          </p:nvPr>
        </p:nvSpPr>
        <p:spPr/>
        <p:txBody>
          <a:bodyPr/>
          <a:lstStyle/>
          <a:p>
            <a:r>
              <a:rPr lang="en-US" dirty="0"/>
              <a:t>Name</a:t>
            </a:r>
          </a:p>
        </p:txBody>
      </p:sp>
      <p:sp>
        <p:nvSpPr>
          <p:cNvPr id="1016" name="Google Shape;1016;p46"/>
          <p:cNvSpPr txBox="1">
            <a:spLocks noGrp="1"/>
          </p:cNvSpPr>
          <p:nvPr>
            <p:ph type="body" sz="quarter" idx="168"/>
          </p:nvPr>
        </p:nvSpPr>
        <p:spPr/>
        <p:txBody>
          <a:bodyPr/>
          <a:lstStyle/>
          <a:p>
            <a:pPr lvl="0"/>
            <a:r>
              <a:rPr lang="en-IN" dirty="0"/>
              <a:t>Name</a:t>
            </a:r>
          </a:p>
        </p:txBody>
      </p:sp>
      <p:sp>
        <p:nvSpPr>
          <p:cNvPr id="999" name="Text Placeholder 998">
            <a:extLst>
              <a:ext uri="{FF2B5EF4-FFF2-40B4-BE49-F238E27FC236}">
                <a16:creationId xmlns:a16="http://schemas.microsoft.com/office/drawing/2014/main" id="{20EF9D4D-FBAE-F34E-AF65-F4ABB09A17A4}"/>
              </a:ext>
            </a:extLst>
          </p:cNvPr>
          <p:cNvSpPr>
            <a:spLocks noGrp="1"/>
          </p:cNvSpPr>
          <p:nvPr>
            <p:ph type="body" sz="quarter" idx="199"/>
          </p:nvPr>
        </p:nvSpPr>
        <p:spPr/>
        <p:txBody>
          <a:bodyPr/>
          <a:lstStyle/>
          <a:p>
            <a:r>
              <a:rPr lang="en-US" dirty="0"/>
              <a:t>Team Intro Layout with 25 Headshots</a:t>
            </a:r>
          </a:p>
        </p:txBody>
      </p:sp>
    </p:spTree>
    <p:extLst>
      <p:ext uri="{BB962C8B-B14F-4D97-AF65-F5344CB8AC3E}">
        <p14:creationId xmlns:p14="http://schemas.microsoft.com/office/powerpoint/2010/main" val="173835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pic>
        <p:nvPicPr>
          <p:cNvPr id="3" name="Picture Placeholder 2" descr="A picture containing person, person, indoor, suit&#10;&#10;Description automatically generated">
            <a:extLst>
              <a:ext uri="{FF2B5EF4-FFF2-40B4-BE49-F238E27FC236}">
                <a16:creationId xmlns:a16="http://schemas.microsoft.com/office/drawing/2014/main" id="{A0AA88DC-FA12-F640-8E4A-98C66871CADB}"/>
              </a:ext>
            </a:extLst>
          </p:cNvPr>
          <p:cNvPicPr>
            <a:picLocks noGrp="1" noChangeAspect="1"/>
          </p:cNvPicPr>
          <p:nvPr>
            <p:ph type="pic" idx="4"/>
          </p:nvPr>
        </p:nvPicPr>
        <p:blipFill rotWithShape="1">
          <a:blip r:embed="rId3"/>
          <a:srcRect l="144" r="144"/>
          <a:stretch/>
        </p:blipFill>
        <p:spPr/>
      </p:pic>
      <p:pic>
        <p:nvPicPr>
          <p:cNvPr id="5" name="Picture Placeholder 4" descr="A person smiling for the camera&#10;&#10;Description automatically generated with medium confidence">
            <a:extLst>
              <a:ext uri="{FF2B5EF4-FFF2-40B4-BE49-F238E27FC236}">
                <a16:creationId xmlns:a16="http://schemas.microsoft.com/office/drawing/2014/main" id="{D212A313-678A-0D4A-BAA7-3EF2645A4143}"/>
              </a:ext>
            </a:extLst>
          </p:cNvPr>
          <p:cNvPicPr>
            <a:picLocks noGrp="1" noChangeAspect="1"/>
          </p:cNvPicPr>
          <p:nvPr>
            <p:ph type="pic" idx="5"/>
          </p:nvPr>
        </p:nvPicPr>
        <p:blipFill rotWithShape="1">
          <a:blip r:embed="rId4"/>
          <a:srcRect/>
          <a:stretch/>
        </p:blipFill>
        <p:spPr/>
      </p:pic>
      <p:pic>
        <p:nvPicPr>
          <p:cNvPr id="7" name="Picture Placeholder 6" descr="A close-up of a person smiling&#10;&#10;Description automatically generated">
            <a:extLst>
              <a:ext uri="{FF2B5EF4-FFF2-40B4-BE49-F238E27FC236}">
                <a16:creationId xmlns:a16="http://schemas.microsoft.com/office/drawing/2014/main" id="{31E5A18F-DA70-DD46-968A-245023269FD4}"/>
              </a:ext>
            </a:extLst>
          </p:cNvPr>
          <p:cNvPicPr>
            <a:picLocks noGrp="1" noChangeAspect="1"/>
          </p:cNvPicPr>
          <p:nvPr>
            <p:ph type="pic" idx="6"/>
          </p:nvPr>
        </p:nvPicPr>
        <p:blipFill rotWithShape="1">
          <a:blip r:embed="rId5"/>
          <a:srcRect l="144" r="144"/>
          <a:stretch/>
        </p:blipFill>
        <p:spPr/>
      </p:pic>
      <p:pic>
        <p:nvPicPr>
          <p:cNvPr id="9" name="Picture Placeholder 8" descr="A picture containing person, person, indoor, looking&#10;&#10;Description automatically generated">
            <a:extLst>
              <a:ext uri="{FF2B5EF4-FFF2-40B4-BE49-F238E27FC236}">
                <a16:creationId xmlns:a16="http://schemas.microsoft.com/office/drawing/2014/main" id="{66735D22-464E-EE47-B2ED-4B4EC0D5E61E}"/>
              </a:ext>
            </a:extLst>
          </p:cNvPr>
          <p:cNvPicPr>
            <a:picLocks noGrp="1" noChangeAspect="1"/>
          </p:cNvPicPr>
          <p:nvPr>
            <p:ph type="pic" idx="7"/>
          </p:nvPr>
        </p:nvPicPr>
        <p:blipFill rotWithShape="1">
          <a:blip r:embed="rId6"/>
          <a:srcRect/>
          <a:stretch/>
        </p:blipFill>
        <p:spPr/>
      </p:pic>
      <p:pic>
        <p:nvPicPr>
          <p:cNvPr id="21" name="Picture Placeholder 20" descr="A person wearing glasses&#10;&#10;Description automatically generated with medium confidence">
            <a:extLst>
              <a:ext uri="{FF2B5EF4-FFF2-40B4-BE49-F238E27FC236}">
                <a16:creationId xmlns:a16="http://schemas.microsoft.com/office/drawing/2014/main" id="{6FF92FFA-EB4E-6344-BC64-2123BE564F99}"/>
              </a:ext>
            </a:extLst>
          </p:cNvPr>
          <p:cNvPicPr>
            <a:picLocks noGrp="1" noChangeAspect="1"/>
          </p:cNvPicPr>
          <p:nvPr>
            <p:ph type="pic" idx="8"/>
          </p:nvPr>
        </p:nvPicPr>
        <p:blipFill rotWithShape="1">
          <a:blip r:embed="rId7"/>
          <a:srcRect l="144" r="144"/>
          <a:stretch/>
        </p:blipFill>
        <p:spPr/>
      </p:pic>
      <p:pic>
        <p:nvPicPr>
          <p:cNvPr id="19" name="Picture Placeholder 18" descr="A picture containing person, person, indoor&#10;&#10;Description automatically generated">
            <a:extLst>
              <a:ext uri="{FF2B5EF4-FFF2-40B4-BE49-F238E27FC236}">
                <a16:creationId xmlns:a16="http://schemas.microsoft.com/office/drawing/2014/main" id="{872B48F8-D999-4641-9E50-5FBA96882A28}"/>
              </a:ext>
            </a:extLst>
          </p:cNvPr>
          <p:cNvPicPr>
            <a:picLocks noGrp="1" noChangeAspect="1"/>
          </p:cNvPicPr>
          <p:nvPr>
            <p:ph type="pic" idx="9"/>
          </p:nvPr>
        </p:nvPicPr>
        <p:blipFill rotWithShape="1">
          <a:blip r:embed="rId8"/>
          <a:srcRect/>
          <a:stretch/>
        </p:blipFill>
        <p:spPr/>
      </p:pic>
      <p:pic>
        <p:nvPicPr>
          <p:cNvPr id="17" name="Picture Placeholder 16" descr="A person smiling for the camera&#10;&#10;Description automatically generated with medium confidence">
            <a:extLst>
              <a:ext uri="{FF2B5EF4-FFF2-40B4-BE49-F238E27FC236}">
                <a16:creationId xmlns:a16="http://schemas.microsoft.com/office/drawing/2014/main" id="{E0081188-9D5E-D24C-B9A4-667CEEF6E562}"/>
              </a:ext>
            </a:extLst>
          </p:cNvPr>
          <p:cNvPicPr>
            <a:picLocks noGrp="1" noChangeAspect="1"/>
          </p:cNvPicPr>
          <p:nvPr>
            <p:ph type="pic" idx="13"/>
          </p:nvPr>
        </p:nvPicPr>
        <p:blipFill rotWithShape="1">
          <a:blip r:embed="rId9"/>
          <a:srcRect/>
          <a:stretch/>
        </p:blipFill>
        <p:spPr/>
      </p:pic>
      <p:pic>
        <p:nvPicPr>
          <p:cNvPr id="15" name="Picture Placeholder 14" descr="A person in a suit and tie&#10;&#10;Description automatically generated with medium confidence">
            <a:extLst>
              <a:ext uri="{FF2B5EF4-FFF2-40B4-BE49-F238E27FC236}">
                <a16:creationId xmlns:a16="http://schemas.microsoft.com/office/drawing/2014/main" id="{8C0A6983-9562-0645-BB2B-52539C8A7B1A}"/>
              </a:ext>
            </a:extLst>
          </p:cNvPr>
          <p:cNvPicPr>
            <a:picLocks noGrp="1" noChangeAspect="1"/>
          </p:cNvPicPr>
          <p:nvPr>
            <p:ph type="pic" idx="14"/>
          </p:nvPr>
        </p:nvPicPr>
        <p:blipFill rotWithShape="1">
          <a:blip r:embed="rId10"/>
          <a:srcRect/>
          <a:stretch/>
        </p:blipFill>
        <p:spPr/>
      </p:pic>
      <p:pic>
        <p:nvPicPr>
          <p:cNvPr id="13" name="Picture Placeholder 12" descr="A person with dark hair&#10;&#10;Description automatically generated with low confidence">
            <a:extLst>
              <a:ext uri="{FF2B5EF4-FFF2-40B4-BE49-F238E27FC236}">
                <a16:creationId xmlns:a16="http://schemas.microsoft.com/office/drawing/2014/main" id="{B32BBC77-95C0-F942-AE19-07EB29DE33F0}"/>
              </a:ext>
            </a:extLst>
          </p:cNvPr>
          <p:cNvPicPr>
            <a:picLocks noGrp="1" noChangeAspect="1"/>
          </p:cNvPicPr>
          <p:nvPr>
            <p:ph type="pic" idx="15"/>
          </p:nvPr>
        </p:nvPicPr>
        <p:blipFill rotWithShape="1">
          <a:blip r:embed="rId11"/>
          <a:srcRect l="145" r="145"/>
          <a:stretch/>
        </p:blipFill>
        <p:spPr/>
      </p:pic>
      <p:pic>
        <p:nvPicPr>
          <p:cNvPr id="11" name="Picture Placeholder 10" descr="A person with a mustache&#10;&#10;Description automatically generated with medium confidence">
            <a:extLst>
              <a:ext uri="{FF2B5EF4-FFF2-40B4-BE49-F238E27FC236}">
                <a16:creationId xmlns:a16="http://schemas.microsoft.com/office/drawing/2014/main" id="{630C8C63-47AB-224D-B29A-F2DCB7644AB1}"/>
              </a:ext>
            </a:extLst>
          </p:cNvPr>
          <p:cNvPicPr>
            <a:picLocks noGrp="1" noChangeAspect="1"/>
          </p:cNvPicPr>
          <p:nvPr>
            <p:ph type="pic" idx="16"/>
          </p:nvPr>
        </p:nvPicPr>
        <p:blipFill rotWithShape="1">
          <a:blip r:embed="rId12"/>
          <a:srcRect l="144" r="144"/>
          <a:stretch/>
        </p:blipFill>
        <p:spPr/>
      </p:pic>
      <p:sp>
        <p:nvSpPr>
          <p:cNvPr id="47" name="Text Placeholder 46">
            <a:extLst>
              <a:ext uri="{FF2B5EF4-FFF2-40B4-BE49-F238E27FC236}">
                <a16:creationId xmlns:a16="http://schemas.microsoft.com/office/drawing/2014/main" id="{9CC87953-34AE-924A-AA88-42703BAE4F4F}"/>
              </a:ext>
            </a:extLst>
          </p:cNvPr>
          <p:cNvSpPr>
            <a:spLocks noGrp="1"/>
          </p:cNvSpPr>
          <p:nvPr>
            <p:ph type="body" sz="quarter" idx="44"/>
          </p:nvPr>
        </p:nvSpPr>
        <p:spPr/>
        <p:txBody>
          <a:bodyPr/>
          <a:lstStyle/>
          <a:p>
            <a:r>
              <a:rPr lang="en-US" dirty="0"/>
              <a:t>L1</a:t>
            </a:r>
          </a:p>
        </p:txBody>
      </p:sp>
      <p:sp>
        <p:nvSpPr>
          <p:cNvPr id="49" name="Text Placeholder 48">
            <a:extLst>
              <a:ext uri="{FF2B5EF4-FFF2-40B4-BE49-F238E27FC236}">
                <a16:creationId xmlns:a16="http://schemas.microsoft.com/office/drawing/2014/main" id="{C3A178F5-9B10-0249-BA04-6B43F8E58836}"/>
              </a:ext>
            </a:extLst>
          </p:cNvPr>
          <p:cNvSpPr>
            <a:spLocks noGrp="1"/>
          </p:cNvSpPr>
          <p:nvPr>
            <p:ph type="body" sz="quarter" idx="45"/>
          </p:nvPr>
        </p:nvSpPr>
        <p:spPr/>
        <p:txBody>
          <a:bodyPr/>
          <a:lstStyle/>
          <a:p>
            <a:r>
              <a:rPr lang="en-US"/>
              <a:t>Name</a:t>
            </a:r>
          </a:p>
        </p:txBody>
      </p:sp>
      <p:sp>
        <p:nvSpPr>
          <p:cNvPr id="51" name="Text Placeholder 50">
            <a:extLst>
              <a:ext uri="{FF2B5EF4-FFF2-40B4-BE49-F238E27FC236}">
                <a16:creationId xmlns:a16="http://schemas.microsoft.com/office/drawing/2014/main" id="{F6F1475A-E0D4-1F44-A340-5FB8D0E9DBD5}"/>
              </a:ext>
            </a:extLst>
          </p:cNvPr>
          <p:cNvSpPr>
            <a:spLocks noGrp="1"/>
          </p:cNvSpPr>
          <p:nvPr>
            <p:ph type="body" sz="quarter" idx="46"/>
          </p:nvPr>
        </p:nvSpPr>
        <p:spPr/>
        <p:txBody>
          <a:bodyPr/>
          <a:lstStyle/>
          <a:p>
            <a:r>
              <a:rPr lang="en-US"/>
              <a:t>Title</a:t>
            </a:r>
          </a:p>
        </p:txBody>
      </p:sp>
      <p:sp>
        <p:nvSpPr>
          <p:cNvPr id="53" name="Text Placeholder 52">
            <a:extLst>
              <a:ext uri="{FF2B5EF4-FFF2-40B4-BE49-F238E27FC236}">
                <a16:creationId xmlns:a16="http://schemas.microsoft.com/office/drawing/2014/main" id="{CC2B8505-404B-4740-B3D5-EB4DD2F7AAA9}"/>
              </a:ext>
            </a:extLst>
          </p:cNvPr>
          <p:cNvSpPr>
            <a:spLocks noGrp="1"/>
          </p:cNvSpPr>
          <p:nvPr>
            <p:ph type="body" sz="quarter" idx="47"/>
          </p:nvPr>
        </p:nvSpPr>
        <p:spPr/>
        <p:txBody>
          <a:bodyPr/>
          <a:lstStyle/>
          <a:p>
            <a:r>
              <a:rPr lang="en-US" dirty="0"/>
              <a:t>L2</a:t>
            </a:r>
          </a:p>
        </p:txBody>
      </p:sp>
      <p:sp>
        <p:nvSpPr>
          <p:cNvPr id="55" name="Text Placeholder 54">
            <a:extLst>
              <a:ext uri="{FF2B5EF4-FFF2-40B4-BE49-F238E27FC236}">
                <a16:creationId xmlns:a16="http://schemas.microsoft.com/office/drawing/2014/main" id="{02E40EB9-EEB0-3649-8E0E-AA7C69A2790B}"/>
              </a:ext>
            </a:extLst>
          </p:cNvPr>
          <p:cNvSpPr>
            <a:spLocks noGrp="1"/>
          </p:cNvSpPr>
          <p:nvPr>
            <p:ph type="body" sz="quarter" idx="48"/>
          </p:nvPr>
        </p:nvSpPr>
        <p:spPr/>
        <p:txBody>
          <a:bodyPr/>
          <a:lstStyle/>
          <a:p>
            <a:r>
              <a:rPr lang="en-US" dirty="0"/>
              <a:t>L3</a:t>
            </a:r>
          </a:p>
        </p:txBody>
      </p:sp>
      <p:sp>
        <p:nvSpPr>
          <p:cNvPr id="57" name="Text Placeholder 56">
            <a:extLst>
              <a:ext uri="{FF2B5EF4-FFF2-40B4-BE49-F238E27FC236}">
                <a16:creationId xmlns:a16="http://schemas.microsoft.com/office/drawing/2014/main" id="{2406D0C1-232C-8E46-BBCE-306010BBBCE7}"/>
              </a:ext>
            </a:extLst>
          </p:cNvPr>
          <p:cNvSpPr>
            <a:spLocks noGrp="1"/>
          </p:cNvSpPr>
          <p:nvPr>
            <p:ph type="body" sz="quarter" idx="49"/>
          </p:nvPr>
        </p:nvSpPr>
        <p:spPr/>
        <p:txBody>
          <a:bodyPr/>
          <a:lstStyle/>
          <a:p>
            <a:r>
              <a:rPr lang="en-US"/>
              <a:t>Name</a:t>
            </a:r>
          </a:p>
        </p:txBody>
      </p:sp>
      <p:sp>
        <p:nvSpPr>
          <p:cNvPr id="59" name="Text Placeholder 58">
            <a:extLst>
              <a:ext uri="{FF2B5EF4-FFF2-40B4-BE49-F238E27FC236}">
                <a16:creationId xmlns:a16="http://schemas.microsoft.com/office/drawing/2014/main" id="{432AA357-0806-0143-8338-D89242272B45}"/>
              </a:ext>
            </a:extLst>
          </p:cNvPr>
          <p:cNvSpPr>
            <a:spLocks noGrp="1"/>
          </p:cNvSpPr>
          <p:nvPr>
            <p:ph type="body" sz="quarter" idx="50"/>
          </p:nvPr>
        </p:nvSpPr>
        <p:spPr/>
        <p:txBody>
          <a:bodyPr/>
          <a:lstStyle/>
          <a:p>
            <a:r>
              <a:rPr lang="en-US"/>
              <a:t>Title</a:t>
            </a:r>
          </a:p>
        </p:txBody>
      </p:sp>
      <p:sp>
        <p:nvSpPr>
          <p:cNvPr id="61" name="Text Placeholder 60">
            <a:extLst>
              <a:ext uri="{FF2B5EF4-FFF2-40B4-BE49-F238E27FC236}">
                <a16:creationId xmlns:a16="http://schemas.microsoft.com/office/drawing/2014/main" id="{A5FF37C2-EA79-D64D-BF27-B695E603F78F}"/>
              </a:ext>
            </a:extLst>
          </p:cNvPr>
          <p:cNvSpPr>
            <a:spLocks noGrp="1"/>
          </p:cNvSpPr>
          <p:nvPr>
            <p:ph type="body" sz="quarter" idx="51"/>
          </p:nvPr>
        </p:nvSpPr>
        <p:spPr/>
        <p:txBody>
          <a:bodyPr/>
          <a:lstStyle/>
          <a:p>
            <a:r>
              <a:rPr lang="en-US"/>
              <a:t>Name</a:t>
            </a:r>
          </a:p>
        </p:txBody>
      </p:sp>
      <p:sp>
        <p:nvSpPr>
          <p:cNvPr id="63" name="Text Placeholder 62">
            <a:extLst>
              <a:ext uri="{FF2B5EF4-FFF2-40B4-BE49-F238E27FC236}">
                <a16:creationId xmlns:a16="http://schemas.microsoft.com/office/drawing/2014/main" id="{2A3BD29E-51F2-E046-812F-EA0E59ABD1F2}"/>
              </a:ext>
            </a:extLst>
          </p:cNvPr>
          <p:cNvSpPr>
            <a:spLocks noGrp="1"/>
          </p:cNvSpPr>
          <p:nvPr>
            <p:ph type="body" sz="quarter" idx="52"/>
          </p:nvPr>
        </p:nvSpPr>
        <p:spPr/>
        <p:txBody>
          <a:bodyPr/>
          <a:lstStyle/>
          <a:p>
            <a:r>
              <a:rPr lang="en-US"/>
              <a:t>Title</a:t>
            </a:r>
          </a:p>
        </p:txBody>
      </p:sp>
      <p:sp>
        <p:nvSpPr>
          <p:cNvPr id="1089" name="Text Placeholder 1088">
            <a:extLst>
              <a:ext uri="{FF2B5EF4-FFF2-40B4-BE49-F238E27FC236}">
                <a16:creationId xmlns:a16="http://schemas.microsoft.com/office/drawing/2014/main" id="{4264EFDA-91A5-4E48-9EDA-1C37E784EF1C}"/>
              </a:ext>
            </a:extLst>
          </p:cNvPr>
          <p:cNvSpPr>
            <a:spLocks noGrp="1"/>
          </p:cNvSpPr>
          <p:nvPr>
            <p:ph type="body" sz="quarter" idx="53"/>
          </p:nvPr>
        </p:nvSpPr>
        <p:spPr/>
        <p:txBody>
          <a:bodyPr/>
          <a:lstStyle/>
          <a:p>
            <a:r>
              <a:rPr lang="en-US"/>
              <a:t>Name</a:t>
            </a:r>
          </a:p>
        </p:txBody>
      </p:sp>
      <p:sp>
        <p:nvSpPr>
          <p:cNvPr id="1091" name="Text Placeholder 1090">
            <a:extLst>
              <a:ext uri="{FF2B5EF4-FFF2-40B4-BE49-F238E27FC236}">
                <a16:creationId xmlns:a16="http://schemas.microsoft.com/office/drawing/2014/main" id="{6F579C2A-524A-F443-A085-27914F2F7B98}"/>
              </a:ext>
            </a:extLst>
          </p:cNvPr>
          <p:cNvSpPr>
            <a:spLocks noGrp="1"/>
          </p:cNvSpPr>
          <p:nvPr>
            <p:ph type="body" sz="quarter" idx="54"/>
          </p:nvPr>
        </p:nvSpPr>
        <p:spPr/>
        <p:txBody>
          <a:bodyPr/>
          <a:lstStyle/>
          <a:p>
            <a:r>
              <a:rPr lang="en-US"/>
              <a:t>Title</a:t>
            </a:r>
          </a:p>
        </p:txBody>
      </p:sp>
      <p:sp>
        <p:nvSpPr>
          <p:cNvPr id="1093" name="Text Placeholder 1092">
            <a:extLst>
              <a:ext uri="{FF2B5EF4-FFF2-40B4-BE49-F238E27FC236}">
                <a16:creationId xmlns:a16="http://schemas.microsoft.com/office/drawing/2014/main" id="{7FAB6038-502B-7948-8675-792988E2D1B9}"/>
              </a:ext>
            </a:extLst>
          </p:cNvPr>
          <p:cNvSpPr>
            <a:spLocks noGrp="1"/>
          </p:cNvSpPr>
          <p:nvPr>
            <p:ph type="body" sz="quarter" idx="55"/>
          </p:nvPr>
        </p:nvSpPr>
        <p:spPr/>
        <p:txBody>
          <a:bodyPr/>
          <a:lstStyle/>
          <a:p>
            <a:r>
              <a:rPr lang="en-US"/>
              <a:t>Name</a:t>
            </a:r>
          </a:p>
        </p:txBody>
      </p:sp>
      <p:sp>
        <p:nvSpPr>
          <p:cNvPr id="1099" name="Text Placeholder 1098">
            <a:extLst>
              <a:ext uri="{FF2B5EF4-FFF2-40B4-BE49-F238E27FC236}">
                <a16:creationId xmlns:a16="http://schemas.microsoft.com/office/drawing/2014/main" id="{ECC045E4-39CA-4044-9BFF-BCECA0FA8896}"/>
              </a:ext>
            </a:extLst>
          </p:cNvPr>
          <p:cNvSpPr>
            <a:spLocks noGrp="1"/>
          </p:cNvSpPr>
          <p:nvPr>
            <p:ph type="body" sz="quarter" idx="56"/>
          </p:nvPr>
        </p:nvSpPr>
        <p:spPr/>
        <p:txBody>
          <a:bodyPr/>
          <a:lstStyle/>
          <a:p>
            <a:r>
              <a:rPr lang="en-US"/>
              <a:t>Title</a:t>
            </a:r>
          </a:p>
        </p:txBody>
      </p:sp>
      <p:sp>
        <p:nvSpPr>
          <p:cNvPr id="1101" name="Text Placeholder 1100">
            <a:extLst>
              <a:ext uri="{FF2B5EF4-FFF2-40B4-BE49-F238E27FC236}">
                <a16:creationId xmlns:a16="http://schemas.microsoft.com/office/drawing/2014/main" id="{BE23F6DA-DED0-5849-9F99-16051DE1BA86}"/>
              </a:ext>
            </a:extLst>
          </p:cNvPr>
          <p:cNvSpPr>
            <a:spLocks noGrp="1"/>
          </p:cNvSpPr>
          <p:nvPr>
            <p:ph type="body" sz="quarter" idx="57"/>
          </p:nvPr>
        </p:nvSpPr>
        <p:spPr/>
        <p:txBody>
          <a:bodyPr/>
          <a:lstStyle/>
          <a:p>
            <a:r>
              <a:rPr lang="en-US"/>
              <a:t>Name</a:t>
            </a:r>
            <a:endParaRPr lang="en-US" dirty="0"/>
          </a:p>
        </p:txBody>
      </p:sp>
      <p:sp>
        <p:nvSpPr>
          <p:cNvPr id="1103" name="Text Placeholder 1102">
            <a:extLst>
              <a:ext uri="{FF2B5EF4-FFF2-40B4-BE49-F238E27FC236}">
                <a16:creationId xmlns:a16="http://schemas.microsoft.com/office/drawing/2014/main" id="{2C8221CA-34EA-C349-AD1E-34D74D5C3D4F}"/>
              </a:ext>
            </a:extLst>
          </p:cNvPr>
          <p:cNvSpPr>
            <a:spLocks noGrp="1"/>
          </p:cNvSpPr>
          <p:nvPr>
            <p:ph type="body" sz="quarter" idx="58"/>
          </p:nvPr>
        </p:nvSpPr>
        <p:spPr/>
        <p:txBody>
          <a:bodyPr/>
          <a:lstStyle/>
          <a:p>
            <a:r>
              <a:rPr lang="en-US"/>
              <a:t>Title</a:t>
            </a:r>
          </a:p>
        </p:txBody>
      </p:sp>
      <p:sp>
        <p:nvSpPr>
          <p:cNvPr id="1105" name="Text Placeholder 1104">
            <a:extLst>
              <a:ext uri="{FF2B5EF4-FFF2-40B4-BE49-F238E27FC236}">
                <a16:creationId xmlns:a16="http://schemas.microsoft.com/office/drawing/2014/main" id="{91D24AEE-5742-3442-BF1D-2B8561FAC5AC}"/>
              </a:ext>
            </a:extLst>
          </p:cNvPr>
          <p:cNvSpPr>
            <a:spLocks noGrp="1"/>
          </p:cNvSpPr>
          <p:nvPr>
            <p:ph type="body" sz="quarter" idx="59"/>
          </p:nvPr>
        </p:nvSpPr>
        <p:spPr/>
        <p:txBody>
          <a:bodyPr/>
          <a:lstStyle/>
          <a:p>
            <a:r>
              <a:rPr lang="en-US" dirty="0"/>
              <a:t>Name</a:t>
            </a:r>
          </a:p>
        </p:txBody>
      </p:sp>
      <p:sp>
        <p:nvSpPr>
          <p:cNvPr id="1107" name="Text Placeholder 1106">
            <a:extLst>
              <a:ext uri="{FF2B5EF4-FFF2-40B4-BE49-F238E27FC236}">
                <a16:creationId xmlns:a16="http://schemas.microsoft.com/office/drawing/2014/main" id="{DFE0A9C6-E63A-844E-9F89-03C23916AE3E}"/>
              </a:ext>
            </a:extLst>
          </p:cNvPr>
          <p:cNvSpPr>
            <a:spLocks noGrp="1"/>
          </p:cNvSpPr>
          <p:nvPr>
            <p:ph type="body" sz="quarter" idx="60"/>
          </p:nvPr>
        </p:nvSpPr>
        <p:spPr/>
        <p:txBody>
          <a:bodyPr/>
          <a:lstStyle/>
          <a:p>
            <a:r>
              <a:rPr lang="en-US"/>
              <a:t>Title</a:t>
            </a:r>
          </a:p>
        </p:txBody>
      </p:sp>
      <p:sp>
        <p:nvSpPr>
          <p:cNvPr id="1129" name="Text Placeholder 1128">
            <a:extLst>
              <a:ext uri="{FF2B5EF4-FFF2-40B4-BE49-F238E27FC236}">
                <a16:creationId xmlns:a16="http://schemas.microsoft.com/office/drawing/2014/main" id="{9D388920-8C44-0C45-973F-4CB6951AEA27}"/>
              </a:ext>
            </a:extLst>
          </p:cNvPr>
          <p:cNvSpPr>
            <a:spLocks noGrp="1"/>
          </p:cNvSpPr>
          <p:nvPr>
            <p:ph type="body" sz="quarter" idx="61"/>
          </p:nvPr>
        </p:nvSpPr>
        <p:spPr/>
        <p:txBody>
          <a:bodyPr/>
          <a:lstStyle/>
          <a:p>
            <a:r>
              <a:rPr lang="en-US" dirty="0"/>
              <a:t>Name</a:t>
            </a:r>
          </a:p>
        </p:txBody>
      </p:sp>
      <p:sp>
        <p:nvSpPr>
          <p:cNvPr id="1131" name="Text Placeholder 1130">
            <a:extLst>
              <a:ext uri="{FF2B5EF4-FFF2-40B4-BE49-F238E27FC236}">
                <a16:creationId xmlns:a16="http://schemas.microsoft.com/office/drawing/2014/main" id="{2D1D1017-FCA0-8A40-B9DA-A99793397ECE}"/>
              </a:ext>
            </a:extLst>
          </p:cNvPr>
          <p:cNvSpPr>
            <a:spLocks noGrp="1"/>
          </p:cNvSpPr>
          <p:nvPr>
            <p:ph type="body" sz="quarter" idx="62"/>
          </p:nvPr>
        </p:nvSpPr>
        <p:spPr/>
        <p:txBody>
          <a:bodyPr/>
          <a:lstStyle/>
          <a:p>
            <a:r>
              <a:rPr lang="en-US"/>
              <a:t>Title</a:t>
            </a:r>
          </a:p>
        </p:txBody>
      </p:sp>
      <p:sp>
        <p:nvSpPr>
          <p:cNvPr id="1133" name="Text Placeholder 1132">
            <a:extLst>
              <a:ext uri="{FF2B5EF4-FFF2-40B4-BE49-F238E27FC236}">
                <a16:creationId xmlns:a16="http://schemas.microsoft.com/office/drawing/2014/main" id="{98CACB77-30DC-7C4D-BD2C-D26C1B6AF866}"/>
              </a:ext>
            </a:extLst>
          </p:cNvPr>
          <p:cNvSpPr>
            <a:spLocks noGrp="1"/>
          </p:cNvSpPr>
          <p:nvPr>
            <p:ph type="body" sz="quarter" idx="63"/>
          </p:nvPr>
        </p:nvSpPr>
        <p:spPr/>
        <p:txBody>
          <a:bodyPr/>
          <a:lstStyle/>
          <a:p>
            <a:r>
              <a:rPr lang="en-US" dirty="0"/>
              <a:t>Name</a:t>
            </a:r>
          </a:p>
        </p:txBody>
      </p:sp>
      <p:sp>
        <p:nvSpPr>
          <p:cNvPr id="1135" name="Text Placeholder 1134">
            <a:extLst>
              <a:ext uri="{FF2B5EF4-FFF2-40B4-BE49-F238E27FC236}">
                <a16:creationId xmlns:a16="http://schemas.microsoft.com/office/drawing/2014/main" id="{6A77B60C-2AF4-8F43-98C7-A412BD766429}"/>
              </a:ext>
            </a:extLst>
          </p:cNvPr>
          <p:cNvSpPr>
            <a:spLocks noGrp="1"/>
          </p:cNvSpPr>
          <p:nvPr>
            <p:ph type="body" sz="quarter" idx="64"/>
          </p:nvPr>
        </p:nvSpPr>
        <p:spPr/>
        <p:txBody>
          <a:bodyPr/>
          <a:lstStyle/>
          <a:p>
            <a:r>
              <a:rPr lang="en-US"/>
              <a:t>Title</a:t>
            </a:r>
          </a:p>
        </p:txBody>
      </p:sp>
      <p:sp>
        <p:nvSpPr>
          <p:cNvPr id="1137" name="Text Placeholder 1136">
            <a:extLst>
              <a:ext uri="{FF2B5EF4-FFF2-40B4-BE49-F238E27FC236}">
                <a16:creationId xmlns:a16="http://schemas.microsoft.com/office/drawing/2014/main" id="{65E844B7-F60D-CF48-811B-25690D1FDF55}"/>
              </a:ext>
            </a:extLst>
          </p:cNvPr>
          <p:cNvSpPr>
            <a:spLocks noGrp="1"/>
          </p:cNvSpPr>
          <p:nvPr>
            <p:ph type="body" sz="quarter" idx="65"/>
          </p:nvPr>
        </p:nvSpPr>
        <p:spPr/>
        <p:txBody>
          <a:bodyPr/>
          <a:lstStyle/>
          <a:p>
            <a:r>
              <a:rPr lang="en-US" dirty="0"/>
              <a:t>Name</a:t>
            </a:r>
          </a:p>
        </p:txBody>
      </p:sp>
      <p:sp>
        <p:nvSpPr>
          <p:cNvPr id="1139" name="Text Placeholder 1138">
            <a:extLst>
              <a:ext uri="{FF2B5EF4-FFF2-40B4-BE49-F238E27FC236}">
                <a16:creationId xmlns:a16="http://schemas.microsoft.com/office/drawing/2014/main" id="{23C4BFA1-4E55-044E-80BB-53CDE8C33E0B}"/>
              </a:ext>
            </a:extLst>
          </p:cNvPr>
          <p:cNvSpPr>
            <a:spLocks noGrp="1"/>
          </p:cNvSpPr>
          <p:nvPr>
            <p:ph type="body" sz="quarter" idx="66"/>
          </p:nvPr>
        </p:nvSpPr>
        <p:spPr/>
        <p:txBody>
          <a:bodyPr/>
          <a:lstStyle/>
          <a:p>
            <a:r>
              <a:rPr lang="en-US"/>
              <a:t>Title</a:t>
            </a:r>
            <a:endParaRPr lang="en-US" dirty="0"/>
          </a:p>
        </p:txBody>
      </p:sp>
      <p:sp>
        <p:nvSpPr>
          <p:cNvPr id="46" name="Text Placeholder 45">
            <a:extLst>
              <a:ext uri="{FF2B5EF4-FFF2-40B4-BE49-F238E27FC236}">
                <a16:creationId xmlns:a16="http://schemas.microsoft.com/office/drawing/2014/main" id="{86B0DD04-1CF4-5546-875D-A33EEE0F52A1}"/>
              </a:ext>
            </a:extLst>
          </p:cNvPr>
          <p:cNvSpPr>
            <a:spLocks noGrp="1"/>
          </p:cNvSpPr>
          <p:nvPr>
            <p:ph type="body" sz="quarter" idx="199"/>
          </p:nvPr>
        </p:nvSpPr>
        <p:spPr/>
        <p:txBody>
          <a:bodyPr/>
          <a:lstStyle/>
          <a:p>
            <a:r>
              <a:rPr lang="en-US" dirty="0"/>
              <a:t>Organization Chart Layout with 10 Headshots</a:t>
            </a:r>
          </a:p>
        </p:txBody>
      </p:sp>
    </p:spTree>
    <p:extLst>
      <p:ext uri="{BB962C8B-B14F-4D97-AF65-F5344CB8AC3E}">
        <p14:creationId xmlns:p14="http://schemas.microsoft.com/office/powerpoint/2010/main" val="2713593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pic>
        <p:nvPicPr>
          <p:cNvPr id="3" name="Picture Placeholder 2" descr="A person with a beard&#10;&#10;Description automatically generated with low confidence">
            <a:extLst>
              <a:ext uri="{FF2B5EF4-FFF2-40B4-BE49-F238E27FC236}">
                <a16:creationId xmlns:a16="http://schemas.microsoft.com/office/drawing/2014/main" id="{DD56ED9F-7324-494A-881A-06156F8C5C45}"/>
              </a:ext>
            </a:extLst>
          </p:cNvPr>
          <p:cNvPicPr>
            <a:picLocks noGrp="1" noChangeAspect="1"/>
          </p:cNvPicPr>
          <p:nvPr>
            <p:ph type="pic" idx="45"/>
          </p:nvPr>
        </p:nvPicPr>
        <p:blipFill rotWithShape="1">
          <a:blip r:embed="rId3"/>
          <a:srcRect/>
          <a:stretch/>
        </p:blipFill>
        <p:spPr/>
      </p:pic>
      <p:pic>
        <p:nvPicPr>
          <p:cNvPr id="7" name="Picture Placeholder 6">
            <a:extLst>
              <a:ext uri="{FF2B5EF4-FFF2-40B4-BE49-F238E27FC236}">
                <a16:creationId xmlns:a16="http://schemas.microsoft.com/office/drawing/2014/main" id="{D506932D-885B-D241-A799-3155B998B771}"/>
              </a:ext>
            </a:extLst>
          </p:cNvPr>
          <p:cNvPicPr>
            <a:picLocks noGrp="1" noChangeAspect="1"/>
          </p:cNvPicPr>
          <p:nvPr>
            <p:ph type="pic" idx="46"/>
          </p:nvPr>
        </p:nvPicPr>
        <p:blipFill rotWithShape="1">
          <a:blip r:embed="rId4"/>
          <a:srcRect/>
          <a:stretch/>
        </p:blipFill>
        <p:spPr/>
      </p:pic>
      <p:pic>
        <p:nvPicPr>
          <p:cNvPr id="9" name="Picture Placeholder 8" descr="A person with a beard&#10;&#10;Description automatically generated with low confidence">
            <a:extLst>
              <a:ext uri="{FF2B5EF4-FFF2-40B4-BE49-F238E27FC236}">
                <a16:creationId xmlns:a16="http://schemas.microsoft.com/office/drawing/2014/main" id="{28DDEF33-7044-B240-A62B-FD0F1127270A}"/>
              </a:ext>
            </a:extLst>
          </p:cNvPr>
          <p:cNvPicPr>
            <a:picLocks noGrp="1" noChangeAspect="1"/>
          </p:cNvPicPr>
          <p:nvPr>
            <p:ph type="pic" idx="47"/>
          </p:nvPr>
        </p:nvPicPr>
        <p:blipFill rotWithShape="1">
          <a:blip r:embed="rId5"/>
          <a:srcRect/>
          <a:stretch/>
        </p:blipFill>
        <p:spPr/>
      </p:pic>
      <p:pic>
        <p:nvPicPr>
          <p:cNvPr id="5" name="Picture Placeholder 4" descr="A person smiling for the camera&#10;&#10;Description automatically generated with medium confidence">
            <a:extLst>
              <a:ext uri="{FF2B5EF4-FFF2-40B4-BE49-F238E27FC236}">
                <a16:creationId xmlns:a16="http://schemas.microsoft.com/office/drawing/2014/main" id="{72DC30E7-E393-4643-8712-6FF22AC57AF6}"/>
              </a:ext>
            </a:extLst>
          </p:cNvPr>
          <p:cNvPicPr>
            <a:picLocks noGrp="1" noChangeAspect="1"/>
          </p:cNvPicPr>
          <p:nvPr>
            <p:ph type="pic" idx="51"/>
          </p:nvPr>
        </p:nvPicPr>
        <p:blipFill rotWithShape="1">
          <a:blip r:embed="rId6"/>
          <a:srcRect/>
          <a:stretch/>
        </p:blipFill>
        <p:spPr/>
      </p:pic>
      <p:pic>
        <p:nvPicPr>
          <p:cNvPr id="11" name="Picture Placeholder 10">
            <a:extLst>
              <a:ext uri="{FF2B5EF4-FFF2-40B4-BE49-F238E27FC236}">
                <a16:creationId xmlns:a16="http://schemas.microsoft.com/office/drawing/2014/main" id="{F891E13C-381E-9B48-8134-5C0C2591DBC7}"/>
              </a:ext>
            </a:extLst>
          </p:cNvPr>
          <p:cNvPicPr>
            <a:picLocks noGrp="1" noChangeAspect="1"/>
          </p:cNvPicPr>
          <p:nvPr>
            <p:ph type="pic" idx="61"/>
          </p:nvPr>
        </p:nvPicPr>
        <p:blipFill rotWithShape="1">
          <a:blip r:embed="rId7"/>
          <a:srcRect/>
          <a:stretch/>
        </p:blipFill>
        <p:spPr/>
      </p:pic>
      <p:pic>
        <p:nvPicPr>
          <p:cNvPr id="21" name="Picture Placeholder 20" descr="A person wearing glasses&#10;&#10;Description automatically generated with medium confidence">
            <a:extLst>
              <a:ext uri="{FF2B5EF4-FFF2-40B4-BE49-F238E27FC236}">
                <a16:creationId xmlns:a16="http://schemas.microsoft.com/office/drawing/2014/main" id="{48457978-26DB-B744-B4E0-EF3948C7D47F}"/>
              </a:ext>
            </a:extLst>
          </p:cNvPr>
          <p:cNvPicPr>
            <a:picLocks noGrp="1" noChangeAspect="1"/>
          </p:cNvPicPr>
          <p:nvPr>
            <p:ph type="pic" idx="62"/>
          </p:nvPr>
        </p:nvPicPr>
        <p:blipFill rotWithShape="1">
          <a:blip r:embed="rId8"/>
          <a:srcRect/>
          <a:stretch/>
        </p:blipFill>
        <p:spPr/>
      </p:pic>
      <p:pic>
        <p:nvPicPr>
          <p:cNvPr id="31" name="Picture Placeholder 30" descr="A person with dark hair&#10;&#10;Description automatically generated with low confidence">
            <a:extLst>
              <a:ext uri="{FF2B5EF4-FFF2-40B4-BE49-F238E27FC236}">
                <a16:creationId xmlns:a16="http://schemas.microsoft.com/office/drawing/2014/main" id="{DCA49B73-BFF0-774C-B180-9227A04F4AB9}"/>
              </a:ext>
            </a:extLst>
          </p:cNvPr>
          <p:cNvPicPr>
            <a:picLocks noGrp="1" noChangeAspect="1"/>
          </p:cNvPicPr>
          <p:nvPr>
            <p:ph type="pic" idx="63"/>
          </p:nvPr>
        </p:nvPicPr>
        <p:blipFill rotWithShape="1">
          <a:blip r:embed="rId9"/>
          <a:srcRect/>
          <a:stretch/>
        </p:blipFill>
        <p:spPr/>
      </p:pic>
      <p:pic>
        <p:nvPicPr>
          <p:cNvPr id="13" name="Picture Placeholder 12">
            <a:extLst>
              <a:ext uri="{FF2B5EF4-FFF2-40B4-BE49-F238E27FC236}">
                <a16:creationId xmlns:a16="http://schemas.microsoft.com/office/drawing/2014/main" id="{B323FD6B-7DF6-1741-A6CE-642B6975491F}"/>
              </a:ext>
            </a:extLst>
          </p:cNvPr>
          <p:cNvPicPr>
            <a:picLocks noGrp="1" noChangeAspect="1"/>
          </p:cNvPicPr>
          <p:nvPr>
            <p:ph type="pic" idx="64"/>
          </p:nvPr>
        </p:nvPicPr>
        <p:blipFill rotWithShape="1">
          <a:blip r:embed="rId10"/>
          <a:srcRect/>
          <a:stretch/>
        </p:blipFill>
        <p:spPr/>
      </p:pic>
      <p:pic>
        <p:nvPicPr>
          <p:cNvPr id="23" name="Picture Placeholder 22">
            <a:extLst>
              <a:ext uri="{FF2B5EF4-FFF2-40B4-BE49-F238E27FC236}">
                <a16:creationId xmlns:a16="http://schemas.microsoft.com/office/drawing/2014/main" id="{4EF5421E-7D07-0645-ADC6-F6414E52659D}"/>
              </a:ext>
            </a:extLst>
          </p:cNvPr>
          <p:cNvPicPr>
            <a:picLocks noGrp="1" noChangeAspect="1"/>
          </p:cNvPicPr>
          <p:nvPr>
            <p:ph type="pic" idx="65"/>
          </p:nvPr>
        </p:nvPicPr>
        <p:blipFill rotWithShape="1">
          <a:blip r:embed="rId11"/>
          <a:srcRect/>
          <a:stretch/>
        </p:blipFill>
        <p:spPr/>
      </p:pic>
      <p:pic>
        <p:nvPicPr>
          <p:cNvPr id="33" name="Picture Placeholder 32" descr="A person smiling for the camera&#10;&#10;Description automatically generated with medium confidence">
            <a:extLst>
              <a:ext uri="{FF2B5EF4-FFF2-40B4-BE49-F238E27FC236}">
                <a16:creationId xmlns:a16="http://schemas.microsoft.com/office/drawing/2014/main" id="{A7C23F55-793A-9141-B7FF-F6DA1BC174F1}"/>
              </a:ext>
            </a:extLst>
          </p:cNvPr>
          <p:cNvPicPr>
            <a:picLocks noGrp="1" noChangeAspect="1"/>
          </p:cNvPicPr>
          <p:nvPr>
            <p:ph type="pic" idx="66"/>
          </p:nvPr>
        </p:nvPicPr>
        <p:blipFill rotWithShape="1">
          <a:blip r:embed="rId12"/>
          <a:srcRect/>
          <a:stretch/>
        </p:blipFill>
        <p:spPr/>
      </p:pic>
      <p:pic>
        <p:nvPicPr>
          <p:cNvPr id="15" name="Picture Placeholder 14">
            <a:extLst>
              <a:ext uri="{FF2B5EF4-FFF2-40B4-BE49-F238E27FC236}">
                <a16:creationId xmlns:a16="http://schemas.microsoft.com/office/drawing/2014/main" id="{8B27A223-2378-C34A-B247-D73567C9A6E4}"/>
              </a:ext>
            </a:extLst>
          </p:cNvPr>
          <p:cNvPicPr>
            <a:picLocks noGrp="1" noChangeAspect="1"/>
          </p:cNvPicPr>
          <p:nvPr>
            <p:ph type="pic" idx="67"/>
          </p:nvPr>
        </p:nvPicPr>
        <p:blipFill rotWithShape="1">
          <a:blip r:embed="rId13"/>
          <a:srcRect/>
          <a:stretch/>
        </p:blipFill>
        <p:spPr/>
      </p:pic>
      <p:pic>
        <p:nvPicPr>
          <p:cNvPr id="25" name="Picture Placeholder 24">
            <a:extLst>
              <a:ext uri="{FF2B5EF4-FFF2-40B4-BE49-F238E27FC236}">
                <a16:creationId xmlns:a16="http://schemas.microsoft.com/office/drawing/2014/main" id="{4310F279-5767-A144-AD6C-C49EBC789E0C}"/>
              </a:ext>
            </a:extLst>
          </p:cNvPr>
          <p:cNvPicPr>
            <a:picLocks noGrp="1" noChangeAspect="1"/>
          </p:cNvPicPr>
          <p:nvPr>
            <p:ph type="pic" idx="68"/>
          </p:nvPr>
        </p:nvPicPr>
        <p:blipFill rotWithShape="1">
          <a:blip r:embed="rId14"/>
          <a:srcRect/>
          <a:stretch/>
        </p:blipFill>
        <p:spPr/>
      </p:pic>
      <p:pic>
        <p:nvPicPr>
          <p:cNvPr id="35" name="Picture Placeholder 34" descr="A person with earrings smiling&#10;&#10;Description automatically generated with low confidence">
            <a:extLst>
              <a:ext uri="{FF2B5EF4-FFF2-40B4-BE49-F238E27FC236}">
                <a16:creationId xmlns:a16="http://schemas.microsoft.com/office/drawing/2014/main" id="{0D2AF8A7-FAF2-CC42-8535-4B2EDF35747F}"/>
              </a:ext>
            </a:extLst>
          </p:cNvPr>
          <p:cNvPicPr>
            <a:picLocks noGrp="1" noChangeAspect="1"/>
          </p:cNvPicPr>
          <p:nvPr>
            <p:ph type="pic" idx="69"/>
          </p:nvPr>
        </p:nvPicPr>
        <p:blipFill rotWithShape="1">
          <a:blip r:embed="rId15"/>
          <a:srcRect/>
          <a:stretch/>
        </p:blipFill>
        <p:spPr/>
      </p:pic>
      <p:pic>
        <p:nvPicPr>
          <p:cNvPr id="17" name="Picture Placeholder 16">
            <a:extLst>
              <a:ext uri="{FF2B5EF4-FFF2-40B4-BE49-F238E27FC236}">
                <a16:creationId xmlns:a16="http://schemas.microsoft.com/office/drawing/2014/main" id="{33C8085D-3E1D-6D43-A0BD-3389546D876F}"/>
              </a:ext>
            </a:extLst>
          </p:cNvPr>
          <p:cNvPicPr>
            <a:picLocks noGrp="1" noChangeAspect="1"/>
          </p:cNvPicPr>
          <p:nvPr>
            <p:ph type="pic" idx="70"/>
          </p:nvPr>
        </p:nvPicPr>
        <p:blipFill rotWithShape="1">
          <a:blip r:embed="rId16"/>
          <a:srcRect/>
          <a:stretch/>
        </p:blipFill>
        <p:spPr/>
      </p:pic>
      <p:pic>
        <p:nvPicPr>
          <p:cNvPr id="27" name="Picture Placeholder 26">
            <a:extLst>
              <a:ext uri="{FF2B5EF4-FFF2-40B4-BE49-F238E27FC236}">
                <a16:creationId xmlns:a16="http://schemas.microsoft.com/office/drawing/2014/main" id="{591F0EA7-6D76-6149-ADED-51E8D3A668C1}"/>
              </a:ext>
            </a:extLst>
          </p:cNvPr>
          <p:cNvPicPr>
            <a:picLocks noGrp="1" noChangeAspect="1"/>
          </p:cNvPicPr>
          <p:nvPr>
            <p:ph type="pic" idx="71"/>
          </p:nvPr>
        </p:nvPicPr>
        <p:blipFill rotWithShape="1">
          <a:blip r:embed="rId17"/>
          <a:srcRect/>
          <a:stretch/>
        </p:blipFill>
        <p:spPr/>
      </p:pic>
      <p:pic>
        <p:nvPicPr>
          <p:cNvPr id="37" name="Picture Placeholder 36">
            <a:extLst>
              <a:ext uri="{FF2B5EF4-FFF2-40B4-BE49-F238E27FC236}">
                <a16:creationId xmlns:a16="http://schemas.microsoft.com/office/drawing/2014/main" id="{42C41EC5-38A3-CC49-BF30-23C6C826D45A}"/>
              </a:ext>
            </a:extLst>
          </p:cNvPr>
          <p:cNvPicPr>
            <a:picLocks noGrp="1" noChangeAspect="1"/>
          </p:cNvPicPr>
          <p:nvPr>
            <p:ph type="pic" idx="72"/>
          </p:nvPr>
        </p:nvPicPr>
        <p:blipFill rotWithShape="1">
          <a:blip r:embed="rId18"/>
          <a:srcRect/>
          <a:stretch/>
        </p:blipFill>
        <p:spPr/>
      </p:pic>
      <p:pic>
        <p:nvPicPr>
          <p:cNvPr id="19" name="Picture Placeholder 18" descr="A person with grey hair&#10;&#10;Description automatically generated with low confidence">
            <a:extLst>
              <a:ext uri="{FF2B5EF4-FFF2-40B4-BE49-F238E27FC236}">
                <a16:creationId xmlns:a16="http://schemas.microsoft.com/office/drawing/2014/main" id="{F4571331-B930-1E41-8B01-F8001C49C625}"/>
              </a:ext>
            </a:extLst>
          </p:cNvPr>
          <p:cNvPicPr>
            <a:picLocks noGrp="1" noChangeAspect="1"/>
          </p:cNvPicPr>
          <p:nvPr>
            <p:ph type="pic" idx="73"/>
          </p:nvPr>
        </p:nvPicPr>
        <p:blipFill rotWithShape="1">
          <a:blip r:embed="rId19"/>
          <a:srcRect/>
          <a:stretch/>
        </p:blipFill>
        <p:spPr/>
      </p:pic>
      <p:pic>
        <p:nvPicPr>
          <p:cNvPr id="29" name="Picture Placeholder 28">
            <a:extLst>
              <a:ext uri="{FF2B5EF4-FFF2-40B4-BE49-F238E27FC236}">
                <a16:creationId xmlns:a16="http://schemas.microsoft.com/office/drawing/2014/main" id="{77F7695E-C1B2-4440-86F6-31DA0DAE8DE2}"/>
              </a:ext>
            </a:extLst>
          </p:cNvPr>
          <p:cNvPicPr>
            <a:picLocks noGrp="1" noChangeAspect="1"/>
          </p:cNvPicPr>
          <p:nvPr>
            <p:ph type="pic" idx="74"/>
          </p:nvPr>
        </p:nvPicPr>
        <p:blipFill rotWithShape="1">
          <a:blip r:embed="rId20"/>
          <a:srcRect/>
          <a:stretch/>
        </p:blipFill>
        <p:spPr/>
      </p:pic>
      <p:pic>
        <p:nvPicPr>
          <p:cNvPr id="39" name="Picture Placeholder 38">
            <a:extLst>
              <a:ext uri="{FF2B5EF4-FFF2-40B4-BE49-F238E27FC236}">
                <a16:creationId xmlns:a16="http://schemas.microsoft.com/office/drawing/2014/main" id="{CBC99E11-740E-A949-81E8-B9A498096891}"/>
              </a:ext>
            </a:extLst>
          </p:cNvPr>
          <p:cNvPicPr>
            <a:picLocks noGrp="1" noChangeAspect="1"/>
          </p:cNvPicPr>
          <p:nvPr>
            <p:ph type="pic" idx="75"/>
          </p:nvPr>
        </p:nvPicPr>
        <p:blipFill rotWithShape="1">
          <a:blip r:embed="rId21"/>
          <a:srcRect/>
          <a:stretch/>
        </p:blipFill>
        <p:spPr/>
      </p:pic>
      <p:sp>
        <p:nvSpPr>
          <p:cNvPr id="1107" name="Text Placeholder 1106">
            <a:extLst>
              <a:ext uri="{FF2B5EF4-FFF2-40B4-BE49-F238E27FC236}">
                <a16:creationId xmlns:a16="http://schemas.microsoft.com/office/drawing/2014/main" id="{83EA6658-AF27-F44F-A443-3007111FB6CD}"/>
              </a:ext>
            </a:extLst>
          </p:cNvPr>
          <p:cNvSpPr>
            <a:spLocks noGrp="1"/>
          </p:cNvSpPr>
          <p:nvPr>
            <p:ph type="body" sz="quarter" idx="76"/>
          </p:nvPr>
        </p:nvSpPr>
        <p:spPr/>
        <p:txBody>
          <a:bodyPr/>
          <a:lstStyle/>
          <a:p>
            <a:r>
              <a:rPr lang="en-US" dirty="0"/>
              <a:t>L1</a:t>
            </a:r>
          </a:p>
        </p:txBody>
      </p:sp>
      <p:sp>
        <p:nvSpPr>
          <p:cNvPr id="1109" name="Text Placeholder 1108">
            <a:extLst>
              <a:ext uri="{FF2B5EF4-FFF2-40B4-BE49-F238E27FC236}">
                <a16:creationId xmlns:a16="http://schemas.microsoft.com/office/drawing/2014/main" id="{D90FF14C-2DD9-C649-9C3C-74B19B671846}"/>
              </a:ext>
            </a:extLst>
          </p:cNvPr>
          <p:cNvSpPr>
            <a:spLocks noGrp="1"/>
          </p:cNvSpPr>
          <p:nvPr>
            <p:ph type="body" sz="quarter" idx="77"/>
          </p:nvPr>
        </p:nvSpPr>
        <p:spPr/>
        <p:txBody>
          <a:bodyPr/>
          <a:lstStyle/>
          <a:p>
            <a:r>
              <a:rPr lang="en-US" dirty="0"/>
              <a:t>L2</a:t>
            </a:r>
          </a:p>
        </p:txBody>
      </p:sp>
      <p:sp>
        <p:nvSpPr>
          <p:cNvPr id="1111" name="Text Placeholder 1110">
            <a:extLst>
              <a:ext uri="{FF2B5EF4-FFF2-40B4-BE49-F238E27FC236}">
                <a16:creationId xmlns:a16="http://schemas.microsoft.com/office/drawing/2014/main" id="{43A74B65-DFED-D74B-8ECB-BA8591B65668}"/>
              </a:ext>
            </a:extLst>
          </p:cNvPr>
          <p:cNvSpPr>
            <a:spLocks noGrp="1"/>
          </p:cNvSpPr>
          <p:nvPr>
            <p:ph type="body" sz="quarter" idx="78"/>
          </p:nvPr>
        </p:nvSpPr>
        <p:spPr/>
        <p:txBody>
          <a:bodyPr/>
          <a:lstStyle/>
          <a:p>
            <a:r>
              <a:rPr lang="en-US" dirty="0"/>
              <a:t>L3</a:t>
            </a:r>
          </a:p>
        </p:txBody>
      </p:sp>
      <p:sp>
        <p:nvSpPr>
          <p:cNvPr id="1113" name="Text Placeholder 1112">
            <a:extLst>
              <a:ext uri="{FF2B5EF4-FFF2-40B4-BE49-F238E27FC236}">
                <a16:creationId xmlns:a16="http://schemas.microsoft.com/office/drawing/2014/main" id="{35EE1BA7-8EAA-CE4F-9A00-48FE5F46CEA4}"/>
              </a:ext>
            </a:extLst>
          </p:cNvPr>
          <p:cNvSpPr>
            <a:spLocks noGrp="1"/>
          </p:cNvSpPr>
          <p:nvPr>
            <p:ph type="body" sz="quarter" idx="79"/>
          </p:nvPr>
        </p:nvSpPr>
        <p:spPr/>
        <p:txBody>
          <a:bodyPr/>
          <a:lstStyle/>
          <a:p>
            <a:r>
              <a:rPr lang="en-US"/>
              <a:t>Name</a:t>
            </a:r>
          </a:p>
        </p:txBody>
      </p:sp>
      <p:sp>
        <p:nvSpPr>
          <p:cNvPr id="1115" name="Text Placeholder 1114">
            <a:extLst>
              <a:ext uri="{FF2B5EF4-FFF2-40B4-BE49-F238E27FC236}">
                <a16:creationId xmlns:a16="http://schemas.microsoft.com/office/drawing/2014/main" id="{D9BABB30-27E7-1C4F-B9A0-BAA7F21657CF}"/>
              </a:ext>
            </a:extLst>
          </p:cNvPr>
          <p:cNvSpPr>
            <a:spLocks noGrp="1"/>
          </p:cNvSpPr>
          <p:nvPr>
            <p:ph type="body" sz="quarter" idx="80"/>
          </p:nvPr>
        </p:nvSpPr>
        <p:spPr/>
        <p:txBody>
          <a:bodyPr/>
          <a:lstStyle/>
          <a:p>
            <a:r>
              <a:rPr lang="en-US"/>
              <a:t>Title</a:t>
            </a:r>
          </a:p>
        </p:txBody>
      </p:sp>
      <p:sp>
        <p:nvSpPr>
          <p:cNvPr id="1117" name="Text Placeholder 1116">
            <a:extLst>
              <a:ext uri="{FF2B5EF4-FFF2-40B4-BE49-F238E27FC236}">
                <a16:creationId xmlns:a16="http://schemas.microsoft.com/office/drawing/2014/main" id="{7ED7C8D8-15E4-CE48-9A2E-11A96B8782C7}"/>
              </a:ext>
            </a:extLst>
          </p:cNvPr>
          <p:cNvSpPr>
            <a:spLocks noGrp="1"/>
          </p:cNvSpPr>
          <p:nvPr>
            <p:ph type="body" sz="quarter" idx="83"/>
          </p:nvPr>
        </p:nvSpPr>
        <p:spPr/>
        <p:txBody>
          <a:bodyPr/>
          <a:lstStyle/>
          <a:p>
            <a:r>
              <a:rPr lang="en-US"/>
              <a:t>Name</a:t>
            </a:r>
          </a:p>
        </p:txBody>
      </p:sp>
      <p:sp>
        <p:nvSpPr>
          <p:cNvPr id="1119" name="Text Placeholder 1118">
            <a:extLst>
              <a:ext uri="{FF2B5EF4-FFF2-40B4-BE49-F238E27FC236}">
                <a16:creationId xmlns:a16="http://schemas.microsoft.com/office/drawing/2014/main" id="{364C53B0-2FEB-E040-B4F6-08B050B7B2B8}"/>
              </a:ext>
            </a:extLst>
          </p:cNvPr>
          <p:cNvSpPr>
            <a:spLocks noGrp="1"/>
          </p:cNvSpPr>
          <p:nvPr>
            <p:ph type="body" sz="quarter" idx="84"/>
          </p:nvPr>
        </p:nvSpPr>
        <p:spPr/>
        <p:txBody>
          <a:bodyPr/>
          <a:lstStyle/>
          <a:p>
            <a:r>
              <a:rPr lang="en-US"/>
              <a:t>Title</a:t>
            </a:r>
            <a:endParaRPr lang="en-US" dirty="0"/>
          </a:p>
        </p:txBody>
      </p:sp>
      <p:sp>
        <p:nvSpPr>
          <p:cNvPr id="1121" name="Text Placeholder 1120">
            <a:extLst>
              <a:ext uri="{FF2B5EF4-FFF2-40B4-BE49-F238E27FC236}">
                <a16:creationId xmlns:a16="http://schemas.microsoft.com/office/drawing/2014/main" id="{29F1C1F5-8DC6-BC4C-88C0-7B0019AA684A}"/>
              </a:ext>
            </a:extLst>
          </p:cNvPr>
          <p:cNvSpPr>
            <a:spLocks noGrp="1"/>
          </p:cNvSpPr>
          <p:nvPr>
            <p:ph type="body" sz="quarter" idx="85"/>
          </p:nvPr>
        </p:nvSpPr>
        <p:spPr/>
        <p:txBody>
          <a:bodyPr/>
          <a:lstStyle/>
          <a:p>
            <a:r>
              <a:rPr lang="en-US"/>
              <a:t>Name</a:t>
            </a:r>
          </a:p>
        </p:txBody>
      </p:sp>
      <p:sp>
        <p:nvSpPr>
          <p:cNvPr id="1123" name="Text Placeholder 1122">
            <a:extLst>
              <a:ext uri="{FF2B5EF4-FFF2-40B4-BE49-F238E27FC236}">
                <a16:creationId xmlns:a16="http://schemas.microsoft.com/office/drawing/2014/main" id="{8ABDBE25-9E5E-E54A-8D4B-C7EB088430F7}"/>
              </a:ext>
            </a:extLst>
          </p:cNvPr>
          <p:cNvSpPr>
            <a:spLocks noGrp="1"/>
          </p:cNvSpPr>
          <p:nvPr>
            <p:ph type="body" sz="quarter" idx="86"/>
          </p:nvPr>
        </p:nvSpPr>
        <p:spPr/>
        <p:txBody>
          <a:bodyPr/>
          <a:lstStyle/>
          <a:p>
            <a:r>
              <a:rPr lang="en-US"/>
              <a:t>Title</a:t>
            </a:r>
          </a:p>
        </p:txBody>
      </p:sp>
      <p:sp>
        <p:nvSpPr>
          <p:cNvPr id="1125" name="Text Placeholder 1124">
            <a:extLst>
              <a:ext uri="{FF2B5EF4-FFF2-40B4-BE49-F238E27FC236}">
                <a16:creationId xmlns:a16="http://schemas.microsoft.com/office/drawing/2014/main" id="{75B2459A-22D9-9D4D-9079-3DA80C4EF7DE}"/>
              </a:ext>
            </a:extLst>
          </p:cNvPr>
          <p:cNvSpPr>
            <a:spLocks noGrp="1"/>
          </p:cNvSpPr>
          <p:nvPr>
            <p:ph type="body" sz="quarter" idx="87"/>
          </p:nvPr>
        </p:nvSpPr>
        <p:spPr/>
        <p:txBody>
          <a:bodyPr/>
          <a:lstStyle/>
          <a:p>
            <a:r>
              <a:rPr lang="en-US"/>
              <a:t>Name</a:t>
            </a:r>
          </a:p>
        </p:txBody>
      </p:sp>
      <p:sp>
        <p:nvSpPr>
          <p:cNvPr id="1127" name="Text Placeholder 1126">
            <a:extLst>
              <a:ext uri="{FF2B5EF4-FFF2-40B4-BE49-F238E27FC236}">
                <a16:creationId xmlns:a16="http://schemas.microsoft.com/office/drawing/2014/main" id="{D28536A2-9D19-4548-9BD7-471F3FB782D8}"/>
              </a:ext>
            </a:extLst>
          </p:cNvPr>
          <p:cNvSpPr>
            <a:spLocks noGrp="1"/>
          </p:cNvSpPr>
          <p:nvPr>
            <p:ph type="body" sz="quarter" idx="88"/>
          </p:nvPr>
        </p:nvSpPr>
        <p:spPr/>
        <p:txBody>
          <a:bodyPr/>
          <a:lstStyle/>
          <a:p>
            <a:r>
              <a:rPr lang="en-US"/>
              <a:t>Title</a:t>
            </a:r>
          </a:p>
        </p:txBody>
      </p:sp>
      <p:sp>
        <p:nvSpPr>
          <p:cNvPr id="1129" name="Text Placeholder 1128">
            <a:extLst>
              <a:ext uri="{FF2B5EF4-FFF2-40B4-BE49-F238E27FC236}">
                <a16:creationId xmlns:a16="http://schemas.microsoft.com/office/drawing/2014/main" id="{9A4EE438-A1C2-5F41-A05A-56D7AA4E308A}"/>
              </a:ext>
            </a:extLst>
          </p:cNvPr>
          <p:cNvSpPr>
            <a:spLocks noGrp="1"/>
          </p:cNvSpPr>
          <p:nvPr>
            <p:ph type="body" sz="quarter" idx="89"/>
          </p:nvPr>
        </p:nvSpPr>
        <p:spPr/>
        <p:txBody>
          <a:bodyPr/>
          <a:lstStyle/>
          <a:p>
            <a:r>
              <a:rPr lang="en-US"/>
              <a:t>Name</a:t>
            </a:r>
          </a:p>
        </p:txBody>
      </p:sp>
      <p:sp>
        <p:nvSpPr>
          <p:cNvPr id="1131" name="Text Placeholder 1130">
            <a:extLst>
              <a:ext uri="{FF2B5EF4-FFF2-40B4-BE49-F238E27FC236}">
                <a16:creationId xmlns:a16="http://schemas.microsoft.com/office/drawing/2014/main" id="{4D958A30-8192-1542-90C3-390992BF5F87}"/>
              </a:ext>
            </a:extLst>
          </p:cNvPr>
          <p:cNvSpPr>
            <a:spLocks noGrp="1"/>
          </p:cNvSpPr>
          <p:nvPr>
            <p:ph type="body" sz="quarter" idx="90"/>
          </p:nvPr>
        </p:nvSpPr>
        <p:spPr/>
        <p:txBody>
          <a:bodyPr/>
          <a:lstStyle/>
          <a:p>
            <a:r>
              <a:rPr lang="en-US"/>
              <a:t>Title</a:t>
            </a:r>
          </a:p>
        </p:txBody>
      </p:sp>
      <p:sp>
        <p:nvSpPr>
          <p:cNvPr id="1175" name="Text Placeholder 1174">
            <a:extLst>
              <a:ext uri="{FF2B5EF4-FFF2-40B4-BE49-F238E27FC236}">
                <a16:creationId xmlns:a16="http://schemas.microsoft.com/office/drawing/2014/main" id="{1EB78A2D-D527-C441-A30C-2B88132BE261}"/>
              </a:ext>
            </a:extLst>
          </p:cNvPr>
          <p:cNvSpPr>
            <a:spLocks noGrp="1"/>
          </p:cNvSpPr>
          <p:nvPr>
            <p:ph type="body" sz="quarter" idx="91"/>
          </p:nvPr>
        </p:nvSpPr>
        <p:spPr/>
        <p:txBody>
          <a:bodyPr/>
          <a:lstStyle/>
          <a:p>
            <a:r>
              <a:rPr lang="en-US"/>
              <a:t>Name</a:t>
            </a:r>
          </a:p>
        </p:txBody>
      </p:sp>
      <p:sp>
        <p:nvSpPr>
          <p:cNvPr id="1177" name="Text Placeholder 1176">
            <a:extLst>
              <a:ext uri="{FF2B5EF4-FFF2-40B4-BE49-F238E27FC236}">
                <a16:creationId xmlns:a16="http://schemas.microsoft.com/office/drawing/2014/main" id="{52FFAE62-7D2C-C849-887D-13A6275F53F7}"/>
              </a:ext>
            </a:extLst>
          </p:cNvPr>
          <p:cNvSpPr>
            <a:spLocks noGrp="1"/>
          </p:cNvSpPr>
          <p:nvPr>
            <p:ph type="body" sz="quarter" idx="92"/>
          </p:nvPr>
        </p:nvSpPr>
        <p:spPr/>
        <p:txBody>
          <a:bodyPr/>
          <a:lstStyle/>
          <a:p>
            <a:r>
              <a:rPr lang="en-US"/>
              <a:t>Title</a:t>
            </a:r>
          </a:p>
        </p:txBody>
      </p:sp>
      <p:sp>
        <p:nvSpPr>
          <p:cNvPr id="1179" name="Text Placeholder 1178">
            <a:extLst>
              <a:ext uri="{FF2B5EF4-FFF2-40B4-BE49-F238E27FC236}">
                <a16:creationId xmlns:a16="http://schemas.microsoft.com/office/drawing/2014/main" id="{ACE443E5-E060-AD4C-A311-915C6EA80946}"/>
              </a:ext>
            </a:extLst>
          </p:cNvPr>
          <p:cNvSpPr>
            <a:spLocks noGrp="1"/>
          </p:cNvSpPr>
          <p:nvPr>
            <p:ph type="body" sz="quarter" idx="93"/>
          </p:nvPr>
        </p:nvSpPr>
        <p:spPr/>
        <p:txBody>
          <a:bodyPr/>
          <a:lstStyle/>
          <a:p>
            <a:r>
              <a:rPr lang="en-US"/>
              <a:t>Name</a:t>
            </a:r>
          </a:p>
        </p:txBody>
      </p:sp>
      <p:sp>
        <p:nvSpPr>
          <p:cNvPr id="1181" name="Text Placeholder 1180">
            <a:extLst>
              <a:ext uri="{FF2B5EF4-FFF2-40B4-BE49-F238E27FC236}">
                <a16:creationId xmlns:a16="http://schemas.microsoft.com/office/drawing/2014/main" id="{9D3A051F-143D-8948-B516-5F4501BE602A}"/>
              </a:ext>
            </a:extLst>
          </p:cNvPr>
          <p:cNvSpPr>
            <a:spLocks noGrp="1"/>
          </p:cNvSpPr>
          <p:nvPr>
            <p:ph type="body" sz="quarter" idx="94"/>
          </p:nvPr>
        </p:nvSpPr>
        <p:spPr/>
        <p:txBody>
          <a:bodyPr/>
          <a:lstStyle/>
          <a:p>
            <a:r>
              <a:rPr lang="en-US"/>
              <a:t>Title</a:t>
            </a:r>
          </a:p>
        </p:txBody>
      </p:sp>
      <p:sp>
        <p:nvSpPr>
          <p:cNvPr id="1183" name="Text Placeholder 1182">
            <a:extLst>
              <a:ext uri="{FF2B5EF4-FFF2-40B4-BE49-F238E27FC236}">
                <a16:creationId xmlns:a16="http://schemas.microsoft.com/office/drawing/2014/main" id="{94C1400B-B6F2-D347-A486-7C54ECCC4776}"/>
              </a:ext>
            </a:extLst>
          </p:cNvPr>
          <p:cNvSpPr>
            <a:spLocks noGrp="1"/>
          </p:cNvSpPr>
          <p:nvPr>
            <p:ph type="body" sz="quarter" idx="95"/>
          </p:nvPr>
        </p:nvSpPr>
        <p:spPr/>
        <p:txBody>
          <a:bodyPr/>
          <a:lstStyle/>
          <a:p>
            <a:r>
              <a:rPr lang="en-US"/>
              <a:t>Name</a:t>
            </a:r>
          </a:p>
        </p:txBody>
      </p:sp>
      <p:sp>
        <p:nvSpPr>
          <p:cNvPr id="1185" name="Text Placeholder 1184">
            <a:extLst>
              <a:ext uri="{FF2B5EF4-FFF2-40B4-BE49-F238E27FC236}">
                <a16:creationId xmlns:a16="http://schemas.microsoft.com/office/drawing/2014/main" id="{8CC2F8F1-6225-6F4E-B8B6-DA185F164359}"/>
              </a:ext>
            </a:extLst>
          </p:cNvPr>
          <p:cNvSpPr>
            <a:spLocks noGrp="1"/>
          </p:cNvSpPr>
          <p:nvPr>
            <p:ph type="body" sz="quarter" idx="96"/>
          </p:nvPr>
        </p:nvSpPr>
        <p:spPr/>
        <p:txBody>
          <a:bodyPr/>
          <a:lstStyle/>
          <a:p>
            <a:r>
              <a:rPr lang="en-US"/>
              <a:t>Title</a:t>
            </a:r>
          </a:p>
        </p:txBody>
      </p:sp>
      <p:sp>
        <p:nvSpPr>
          <p:cNvPr id="1187" name="Text Placeholder 1186">
            <a:extLst>
              <a:ext uri="{FF2B5EF4-FFF2-40B4-BE49-F238E27FC236}">
                <a16:creationId xmlns:a16="http://schemas.microsoft.com/office/drawing/2014/main" id="{649B5CD3-B568-F24C-93E0-D88B82D04A5A}"/>
              </a:ext>
            </a:extLst>
          </p:cNvPr>
          <p:cNvSpPr>
            <a:spLocks noGrp="1"/>
          </p:cNvSpPr>
          <p:nvPr>
            <p:ph type="body" sz="quarter" idx="97"/>
          </p:nvPr>
        </p:nvSpPr>
        <p:spPr/>
        <p:txBody>
          <a:bodyPr/>
          <a:lstStyle/>
          <a:p>
            <a:r>
              <a:rPr lang="en-US"/>
              <a:t>Name</a:t>
            </a:r>
          </a:p>
        </p:txBody>
      </p:sp>
      <p:sp>
        <p:nvSpPr>
          <p:cNvPr id="1189" name="Text Placeholder 1188">
            <a:extLst>
              <a:ext uri="{FF2B5EF4-FFF2-40B4-BE49-F238E27FC236}">
                <a16:creationId xmlns:a16="http://schemas.microsoft.com/office/drawing/2014/main" id="{99005B6E-C31A-344A-A0C3-4EC1FDDAF628}"/>
              </a:ext>
            </a:extLst>
          </p:cNvPr>
          <p:cNvSpPr>
            <a:spLocks noGrp="1"/>
          </p:cNvSpPr>
          <p:nvPr>
            <p:ph type="body" sz="quarter" idx="98"/>
          </p:nvPr>
        </p:nvSpPr>
        <p:spPr/>
        <p:txBody>
          <a:bodyPr/>
          <a:lstStyle/>
          <a:p>
            <a:r>
              <a:rPr lang="en-US"/>
              <a:t>Title</a:t>
            </a:r>
          </a:p>
        </p:txBody>
      </p:sp>
      <p:sp>
        <p:nvSpPr>
          <p:cNvPr id="1191" name="Text Placeholder 1190">
            <a:extLst>
              <a:ext uri="{FF2B5EF4-FFF2-40B4-BE49-F238E27FC236}">
                <a16:creationId xmlns:a16="http://schemas.microsoft.com/office/drawing/2014/main" id="{47E35356-EB50-4D46-B11E-CD752DF35BCE}"/>
              </a:ext>
            </a:extLst>
          </p:cNvPr>
          <p:cNvSpPr>
            <a:spLocks noGrp="1"/>
          </p:cNvSpPr>
          <p:nvPr>
            <p:ph type="body" sz="quarter" idx="99"/>
          </p:nvPr>
        </p:nvSpPr>
        <p:spPr/>
        <p:txBody>
          <a:bodyPr/>
          <a:lstStyle/>
          <a:p>
            <a:r>
              <a:rPr lang="en-US"/>
              <a:t>Name</a:t>
            </a:r>
          </a:p>
        </p:txBody>
      </p:sp>
      <p:sp>
        <p:nvSpPr>
          <p:cNvPr id="1193" name="Text Placeholder 1192">
            <a:extLst>
              <a:ext uri="{FF2B5EF4-FFF2-40B4-BE49-F238E27FC236}">
                <a16:creationId xmlns:a16="http://schemas.microsoft.com/office/drawing/2014/main" id="{DFF10C0F-EAE0-BC40-862C-126206D08EA9}"/>
              </a:ext>
            </a:extLst>
          </p:cNvPr>
          <p:cNvSpPr>
            <a:spLocks noGrp="1"/>
          </p:cNvSpPr>
          <p:nvPr>
            <p:ph type="body" sz="quarter" idx="100"/>
          </p:nvPr>
        </p:nvSpPr>
        <p:spPr/>
        <p:txBody>
          <a:bodyPr/>
          <a:lstStyle/>
          <a:p>
            <a:r>
              <a:rPr lang="en-US"/>
              <a:t>Title</a:t>
            </a:r>
          </a:p>
        </p:txBody>
      </p:sp>
      <p:sp>
        <p:nvSpPr>
          <p:cNvPr id="1195" name="Text Placeholder 1194">
            <a:extLst>
              <a:ext uri="{FF2B5EF4-FFF2-40B4-BE49-F238E27FC236}">
                <a16:creationId xmlns:a16="http://schemas.microsoft.com/office/drawing/2014/main" id="{C4D05B0F-156C-D74F-BD7E-B7E3408EFAE7}"/>
              </a:ext>
            </a:extLst>
          </p:cNvPr>
          <p:cNvSpPr>
            <a:spLocks noGrp="1"/>
          </p:cNvSpPr>
          <p:nvPr>
            <p:ph type="body" sz="quarter" idx="101"/>
          </p:nvPr>
        </p:nvSpPr>
        <p:spPr/>
        <p:txBody>
          <a:bodyPr/>
          <a:lstStyle/>
          <a:p>
            <a:r>
              <a:rPr lang="en-US"/>
              <a:t>Name</a:t>
            </a:r>
          </a:p>
        </p:txBody>
      </p:sp>
      <p:sp>
        <p:nvSpPr>
          <p:cNvPr id="1197" name="Text Placeholder 1196">
            <a:extLst>
              <a:ext uri="{FF2B5EF4-FFF2-40B4-BE49-F238E27FC236}">
                <a16:creationId xmlns:a16="http://schemas.microsoft.com/office/drawing/2014/main" id="{5B6A2858-ABFC-F445-ACBC-3066C35D77F8}"/>
              </a:ext>
            </a:extLst>
          </p:cNvPr>
          <p:cNvSpPr>
            <a:spLocks noGrp="1"/>
          </p:cNvSpPr>
          <p:nvPr>
            <p:ph type="body" sz="quarter" idx="102"/>
          </p:nvPr>
        </p:nvSpPr>
        <p:spPr/>
        <p:txBody>
          <a:bodyPr/>
          <a:lstStyle/>
          <a:p>
            <a:r>
              <a:rPr lang="en-US"/>
              <a:t>Title</a:t>
            </a:r>
          </a:p>
        </p:txBody>
      </p:sp>
      <p:sp>
        <p:nvSpPr>
          <p:cNvPr id="1199" name="Text Placeholder 1198">
            <a:extLst>
              <a:ext uri="{FF2B5EF4-FFF2-40B4-BE49-F238E27FC236}">
                <a16:creationId xmlns:a16="http://schemas.microsoft.com/office/drawing/2014/main" id="{4A23263B-C8E8-594D-AF73-0D6DD8AF9C7D}"/>
              </a:ext>
            </a:extLst>
          </p:cNvPr>
          <p:cNvSpPr>
            <a:spLocks noGrp="1"/>
          </p:cNvSpPr>
          <p:nvPr>
            <p:ph type="body" sz="quarter" idx="103"/>
          </p:nvPr>
        </p:nvSpPr>
        <p:spPr/>
        <p:txBody>
          <a:bodyPr/>
          <a:lstStyle/>
          <a:p>
            <a:r>
              <a:rPr lang="en-US"/>
              <a:t>Name</a:t>
            </a:r>
          </a:p>
        </p:txBody>
      </p:sp>
      <p:sp>
        <p:nvSpPr>
          <p:cNvPr id="1201" name="Text Placeholder 1200">
            <a:extLst>
              <a:ext uri="{FF2B5EF4-FFF2-40B4-BE49-F238E27FC236}">
                <a16:creationId xmlns:a16="http://schemas.microsoft.com/office/drawing/2014/main" id="{327EF9DE-B5E7-7E42-9F25-69C784136A75}"/>
              </a:ext>
            </a:extLst>
          </p:cNvPr>
          <p:cNvSpPr>
            <a:spLocks noGrp="1"/>
          </p:cNvSpPr>
          <p:nvPr>
            <p:ph type="body" sz="quarter" idx="104"/>
          </p:nvPr>
        </p:nvSpPr>
        <p:spPr/>
        <p:txBody>
          <a:bodyPr/>
          <a:lstStyle/>
          <a:p>
            <a:r>
              <a:rPr lang="en-US"/>
              <a:t>Title</a:t>
            </a:r>
          </a:p>
        </p:txBody>
      </p:sp>
      <p:sp>
        <p:nvSpPr>
          <p:cNvPr id="1203" name="Text Placeholder 1202">
            <a:extLst>
              <a:ext uri="{FF2B5EF4-FFF2-40B4-BE49-F238E27FC236}">
                <a16:creationId xmlns:a16="http://schemas.microsoft.com/office/drawing/2014/main" id="{0A2A322E-C3CD-6B4B-92EF-88D4255EE412}"/>
              </a:ext>
            </a:extLst>
          </p:cNvPr>
          <p:cNvSpPr>
            <a:spLocks noGrp="1"/>
          </p:cNvSpPr>
          <p:nvPr>
            <p:ph type="body" sz="quarter" idx="105"/>
          </p:nvPr>
        </p:nvSpPr>
        <p:spPr/>
        <p:txBody>
          <a:bodyPr/>
          <a:lstStyle/>
          <a:p>
            <a:r>
              <a:rPr lang="en-US"/>
              <a:t>Name</a:t>
            </a:r>
          </a:p>
        </p:txBody>
      </p:sp>
      <p:sp>
        <p:nvSpPr>
          <p:cNvPr id="1205" name="Text Placeholder 1204">
            <a:extLst>
              <a:ext uri="{FF2B5EF4-FFF2-40B4-BE49-F238E27FC236}">
                <a16:creationId xmlns:a16="http://schemas.microsoft.com/office/drawing/2014/main" id="{239BCCD9-1EA2-5B4E-999B-D5F2D6FF5216}"/>
              </a:ext>
            </a:extLst>
          </p:cNvPr>
          <p:cNvSpPr>
            <a:spLocks noGrp="1"/>
          </p:cNvSpPr>
          <p:nvPr>
            <p:ph type="body" sz="quarter" idx="106"/>
          </p:nvPr>
        </p:nvSpPr>
        <p:spPr/>
        <p:txBody>
          <a:bodyPr/>
          <a:lstStyle/>
          <a:p>
            <a:r>
              <a:rPr lang="en-US"/>
              <a:t>Title</a:t>
            </a:r>
          </a:p>
        </p:txBody>
      </p:sp>
      <p:sp>
        <p:nvSpPr>
          <p:cNvPr id="1207" name="Text Placeholder 1206">
            <a:extLst>
              <a:ext uri="{FF2B5EF4-FFF2-40B4-BE49-F238E27FC236}">
                <a16:creationId xmlns:a16="http://schemas.microsoft.com/office/drawing/2014/main" id="{ABA68168-4193-B442-94E5-42886FAA881F}"/>
              </a:ext>
            </a:extLst>
          </p:cNvPr>
          <p:cNvSpPr>
            <a:spLocks noGrp="1"/>
          </p:cNvSpPr>
          <p:nvPr>
            <p:ph type="body" sz="quarter" idx="107"/>
          </p:nvPr>
        </p:nvSpPr>
        <p:spPr/>
        <p:txBody>
          <a:bodyPr/>
          <a:lstStyle/>
          <a:p>
            <a:r>
              <a:rPr lang="en-US"/>
              <a:t>Name</a:t>
            </a:r>
          </a:p>
        </p:txBody>
      </p:sp>
      <p:sp>
        <p:nvSpPr>
          <p:cNvPr id="1209" name="Text Placeholder 1208">
            <a:extLst>
              <a:ext uri="{FF2B5EF4-FFF2-40B4-BE49-F238E27FC236}">
                <a16:creationId xmlns:a16="http://schemas.microsoft.com/office/drawing/2014/main" id="{0C9824B7-37B0-994D-8EE8-1B9CF6396148}"/>
              </a:ext>
            </a:extLst>
          </p:cNvPr>
          <p:cNvSpPr>
            <a:spLocks noGrp="1"/>
          </p:cNvSpPr>
          <p:nvPr>
            <p:ph type="body" sz="quarter" idx="108"/>
          </p:nvPr>
        </p:nvSpPr>
        <p:spPr/>
        <p:txBody>
          <a:bodyPr/>
          <a:lstStyle/>
          <a:p>
            <a:r>
              <a:rPr lang="en-US"/>
              <a:t>Title</a:t>
            </a:r>
          </a:p>
        </p:txBody>
      </p:sp>
      <p:sp>
        <p:nvSpPr>
          <p:cNvPr id="1211" name="Text Placeholder 1210">
            <a:extLst>
              <a:ext uri="{FF2B5EF4-FFF2-40B4-BE49-F238E27FC236}">
                <a16:creationId xmlns:a16="http://schemas.microsoft.com/office/drawing/2014/main" id="{D6365A6D-1A17-8145-B0EF-CE16BD5C4C42}"/>
              </a:ext>
            </a:extLst>
          </p:cNvPr>
          <p:cNvSpPr>
            <a:spLocks noGrp="1"/>
          </p:cNvSpPr>
          <p:nvPr>
            <p:ph type="body" sz="quarter" idx="109"/>
          </p:nvPr>
        </p:nvSpPr>
        <p:spPr/>
        <p:txBody>
          <a:bodyPr/>
          <a:lstStyle/>
          <a:p>
            <a:r>
              <a:rPr lang="en-US"/>
              <a:t>Name</a:t>
            </a:r>
          </a:p>
        </p:txBody>
      </p:sp>
      <p:sp>
        <p:nvSpPr>
          <p:cNvPr id="1213" name="Text Placeholder 1212">
            <a:extLst>
              <a:ext uri="{FF2B5EF4-FFF2-40B4-BE49-F238E27FC236}">
                <a16:creationId xmlns:a16="http://schemas.microsoft.com/office/drawing/2014/main" id="{EAB77376-1513-FD41-B1F5-9370180FC6CF}"/>
              </a:ext>
            </a:extLst>
          </p:cNvPr>
          <p:cNvSpPr>
            <a:spLocks noGrp="1"/>
          </p:cNvSpPr>
          <p:nvPr>
            <p:ph type="body" sz="quarter" idx="110"/>
          </p:nvPr>
        </p:nvSpPr>
        <p:spPr/>
        <p:txBody>
          <a:bodyPr/>
          <a:lstStyle/>
          <a:p>
            <a:r>
              <a:rPr lang="en-US"/>
              <a:t>Title</a:t>
            </a:r>
          </a:p>
        </p:txBody>
      </p:sp>
      <p:sp>
        <p:nvSpPr>
          <p:cNvPr id="1215" name="Text Placeholder 1214">
            <a:extLst>
              <a:ext uri="{FF2B5EF4-FFF2-40B4-BE49-F238E27FC236}">
                <a16:creationId xmlns:a16="http://schemas.microsoft.com/office/drawing/2014/main" id="{7C97A1AA-FCE2-E342-922C-565E3C8D8D24}"/>
              </a:ext>
            </a:extLst>
          </p:cNvPr>
          <p:cNvSpPr>
            <a:spLocks noGrp="1"/>
          </p:cNvSpPr>
          <p:nvPr>
            <p:ph type="body" sz="quarter" idx="111"/>
          </p:nvPr>
        </p:nvSpPr>
        <p:spPr/>
        <p:txBody>
          <a:bodyPr/>
          <a:lstStyle/>
          <a:p>
            <a:r>
              <a:rPr lang="en-US"/>
              <a:t>Name</a:t>
            </a:r>
          </a:p>
        </p:txBody>
      </p:sp>
      <p:sp>
        <p:nvSpPr>
          <p:cNvPr id="1217" name="Text Placeholder 1216">
            <a:extLst>
              <a:ext uri="{FF2B5EF4-FFF2-40B4-BE49-F238E27FC236}">
                <a16:creationId xmlns:a16="http://schemas.microsoft.com/office/drawing/2014/main" id="{DF446CB4-DA65-754B-89D1-E0A825EF4D5E}"/>
              </a:ext>
            </a:extLst>
          </p:cNvPr>
          <p:cNvSpPr>
            <a:spLocks noGrp="1"/>
          </p:cNvSpPr>
          <p:nvPr>
            <p:ph type="body" sz="quarter" idx="112"/>
          </p:nvPr>
        </p:nvSpPr>
        <p:spPr/>
        <p:txBody>
          <a:bodyPr/>
          <a:lstStyle/>
          <a:p>
            <a:r>
              <a:rPr lang="en-US"/>
              <a:t>Title</a:t>
            </a:r>
          </a:p>
        </p:txBody>
      </p:sp>
      <p:sp>
        <p:nvSpPr>
          <p:cNvPr id="1219" name="Text Placeholder 1218">
            <a:extLst>
              <a:ext uri="{FF2B5EF4-FFF2-40B4-BE49-F238E27FC236}">
                <a16:creationId xmlns:a16="http://schemas.microsoft.com/office/drawing/2014/main" id="{A497640D-F077-244F-A4D6-FC0504BB0E4B}"/>
              </a:ext>
            </a:extLst>
          </p:cNvPr>
          <p:cNvSpPr>
            <a:spLocks noGrp="1"/>
          </p:cNvSpPr>
          <p:nvPr>
            <p:ph type="body" sz="quarter" idx="113"/>
          </p:nvPr>
        </p:nvSpPr>
        <p:spPr/>
        <p:txBody>
          <a:bodyPr/>
          <a:lstStyle/>
          <a:p>
            <a:r>
              <a:rPr lang="en-US"/>
              <a:t>Name</a:t>
            </a:r>
          </a:p>
        </p:txBody>
      </p:sp>
      <p:sp>
        <p:nvSpPr>
          <p:cNvPr id="1221" name="Text Placeholder 1220">
            <a:extLst>
              <a:ext uri="{FF2B5EF4-FFF2-40B4-BE49-F238E27FC236}">
                <a16:creationId xmlns:a16="http://schemas.microsoft.com/office/drawing/2014/main" id="{D9CD1424-A05C-834B-BAB7-7A60C7893B6B}"/>
              </a:ext>
            </a:extLst>
          </p:cNvPr>
          <p:cNvSpPr>
            <a:spLocks noGrp="1"/>
          </p:cNvSpPr>
          <p:nvPr>
            <p:ph type="body" sz="quarter" idx="114"/>
          </p:nvPr>
        </p:nvSpPr>
        <p:spPr/>
        <p:txBody>
          <a:bodyPr/>
          <a:lstStyle/>
          <a:p>
            <a:r>
              <a:rPr lang="en-US"/>
              <a:t>Title</a:t>
            </a:r>
          </a:p>
        </p:txBody>
      </p:sp>
      <p:sp>
        <p:nvSpPr>
          <p:cNvPr id="1223" name="Text Placeholder 1222">
            <a:extLst>
              <a:ext uri="{FF2B5EF4-FFF2-40B4-BE49-F238E27FC236}">
                <a16:creationId xmlns:a16="http://schemas.microsoft.com/office/drawing/2014/main" id="{676937FA-DF18-B848-8C7C-88E88D2CB7F5}"/>
              </a:ext>
            </a:extLst>
          </p:cNvPr>
          <p:cNvSpPr>
            <a:spLocks noGrp="1"/>
          </p:cNvSpPr>
          <p:nvPr>
            <p:ph type="body" sz="quarter" idx="115"/>
          </p:nvPr>
        </p:nvSpPr>
        <p:spPr/>
        <p:txBody>
          <a:bodyPr/>
          <a:lstStyle/>
          <a:p>
            <a:r>
              <a:rPr lang="en-US"/>
              <a:t>Name</a:t>
            </a:r>
          </a:p>
        </p:txBody>
      </p:sp>
      <p:sp>
        <p:nvSpPr>
          <p:cNvPr id="1225" name="Text Placeholder 1224">
            <a:extLst>
              <a:ext uri="{FF2B5EF4-FFF2-40B4-BE49-F238E27FC236}">
                <a16:creationId xmlns:a16="http://schemas.microsoft.com/office/drawing/2014/main" id="{B3082CC2-31EE-724F-A147-592716C17535}"/>
              </a:ext>
            </a:extLst>
          </p:cNvPr>
          <p:cNvSpPr>
            <a:spLocks noGrp="1"/>
          </p:cNvSpPr>
          <p:nvPr>
            <p:ph type="body" sz="quarter" idx="116"/>
          </p:nvPr>
        </p:nvSpPr>
        <p:spPr/>
        <p:txBody>
          <a:bodyPr/>
          <a:lstStyle/>
          <a:p>
            <a:r>
              <a:rPr lang="en-US"/>
              <a:t>Title</a:t>
            </a:r>
          </a:p>
        </p:txBody>
      </p:sp>
      <p:sp>
        <p:nvSpPr>
          <p:cNvPr id="1227" name="Text Placeholder 1226">
            <a:extLst>
              <a:ext uri="{FF2B5EF4-FFF2-40B4-BE49-F238E27FC236}">
                <a16:creationId xmlns:a16="http://schemas.microsoft.com/office/drawing/2014/main" id="{AD219893-AA4F-C843-AFB2-DDAC5D273AFA}"/>
              </a:ext>
            </a:extLst>
          </p:cNvPr>
          <p:cNvSpPr>
            <a:spLocks noGrp="1"/>
          </p:cNvSpPr>
          <p:nvPr>
            <p:ph type="body" sz="quarter" idx="117"/>
          </p:nvPr>
        </p:nvSpPr>
        <p:spPr/>
        <p:txBody>
          <a:bodyPr/>
          <a:lstStyle/>
          <a:p>
            <a:r>
              <a:rPr lang="en-US"/>
              <a:t>Name</a:t>
            </a:r>
            <a:endParaRPr lang="en-US" dirty="0"/>
          </a:p>
        </p:txBody>
      </p:sp>
      <p:sp>
        <p:nvSpPr>
          <p:cNvPr id="1229" name="Text Placeholder 1228">
            <a:extLst>
              <a:ext uri="{FF2B5EF4-FFF2-40B4-BE49-F238E27FC236}">
                <a16:creationId xmlns:a16="http://schemas.microsoft.com/office/drawing/2014/main" id="{020C8BE4-1C65-3C4A-B9B4-3494ECBD6008}"/>
              </a:ext>
            </a:extLst>
          </p:cNvPr>
          <p:cNvSpPr>
            <a:spLocks noGrp="1"/>
          </p:cNvSpPr>
          <p:nvPr>
            <p:ph type="body" sz="quarter" idx="118"/>
          </p:nvPr>
        </p:nvSpPr>
        <p:spPr/>
        <p:txBody>
          <a:bodyPr/>
          <a:lstStyle/>
          <a:p>
            <a:r>
              <a:rPr lang="en-US"/>
              <a:t>Title</a:t>
            </a:r>
          </a:p>
        </p:txBody>
      </p:sp>
      <p:sp>
        <p:nvSpPr>
          <p:cNvPr id="1106" name="Text Placeholder 1105">
            <a:extLst>
              <a:ext uri="{FF2B5EF4-FFF2-40B4-BE49-F238E27FC236}">
                <a16:creationId xmlns:a16="http://schemas.microsoft.com/office/drawing/2014/main" id="{7F93F751-1428-4149-88F2-ADDC8ED1AAE3}"/>
              </a:ext>
            </a:extLst>
          </p:cNvPr>
          <p:cNvSpPr>
            <a:spLocks noGrp="1"/>
          </p:cNvSpPr>
          <p:nvPr>
            <p:ph type="body" sz="quarter" idx="199"/>
          </p:nvPr>
        </p:nvSpPr>
        <p:spPr/>
        <p:txBody>
          <a:bodyPr/>
          <a:lstStyle/>
          <a:p>
            <a:r>
              <a:rPr lang="en-US" dirty="0"/>
              <a:t>Organization Chart Layout with 10 Headshots</a:t>
            </a:r>
          </a:p>
        </p:txBody>
      </p:sp>
    </p:spTree>
    <p:extLst>
      <p:ext uri="{BB962C8B-B14F-4D97-AF65-F5344CB8AC3E}">
        <p14:creationId xmlns:p14="http://schemas.microsoft.com/office/powerpoint/2010/main" val="30780999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pic>
        <p:nvPicPr>
          <p:cNvPr id="3" name="Picture Placeholder 2" descr="A person with a beard&#10;&#10;Description automatically generated with low confidence">
            <a:extLst>
              <a:ext uri="{FF2B5EF4-FFF2-40B4-BE49-F238E27FC236}">
                <a16:creationId xmlns:a16="http://schemas.microsoft.com/office/drawing/2014/main" id="{7462EA58-68F2-2447-A60D-E75DDDB84A7C}"/>
              </a:ext>
            </a:extLst>
          </p:cNvPr>
          <p:cNvPicPr>
            <a:picLocks noGrp="1" noChangeAspect="1"/>
          </p:cNvPicPr>
          <p:nvPr>
            <p:ph type="pic" sz="quarter" idx="10"/>
          </p:nvPr>
        </p:nvPicPr>
        <p:blipFill rotWithShape="1">
          <a:blip r:embed="rId3"/>
          <a:srcRect/>
          <a:stretch/>
        </p:blipFill>
        <p:spPr/>
      </p:pic>
      <p:sp>
        <p:nvSpPr>
          <p:cNvPr id="12" name="Text Placeholder 11">
            <a:extLst>
              <a:ext uri="{FF2B5EF4-FFF2-40B4-BE49-F238E27FC236}">
                <a16:creationId xmlns:a16="http://schemas.microsoft.com/office/drawing/2014/main" id="{36E1DB05-9224-E74F-8009-CA5032DBB841}"/>
              </a:ext>
            </a:extLst>
          </p:cNvPr>
          <p:cNvSpPr>
            <a:spLocks noGrp="1"/>
          </p:cNvSpPr>
          <p:nvPr>
            <p:ph type="body" sz="quarter" idx="14"/>
          </p:nvPr>
        </p:nvSpPr>
        <p:spPr/>
        <p:txBody>
          <a:bodyPr/>
          <a:lstStyle/>
          <a:p>
            <a:r>
              <a:rPr lang="en-US" dirty="0"/>
              <a:t>Overview</a:t>
            </a:r>
          </a:p>
        </p:txBody>
      </p:sp>
      <p:sp>
        <p:nvSpPr>
          <p:cNvPr id="66" name="Text Placeholder 65">
            <a:extLst>
              <a:ext uri="{FF2B5EF4-FFF2-40B4-BE49-F238E27FC236}">
                <a16:creationId xmlns:a16="http://schemas.microsoft.com/office/drawing/2014/main" id="{8F094192-7B25-4443-A88D-B16CF66A31A4}"/>
              </a:ext>
            </a:extLst>
          </p:cNvPr>
          <p:cNvSpPr>
            <a:spLocks noGrp="1"/>
          </p:cNvSpPr>
          <p:nvPr>
            <p:ph type="body" sz="quarter" idx="15"/>
          </p:nvPr>
        </p:nvSpPr>
        <p:spPr/>
        <p:txBody>
          <a:bodyPr/>
          <a:lstStyle/>
          <a:p>
            <a:endParaRPr lang="en-US"/>
          </a:p>
        </p:txBody>
      </p:sp>
      <p:sp>
        <p:nvSpPr>
          <p:cNvPr id="67" name="Text Placeholder 66">
            <a:extLst>
              <a:ext uri="{FF2B5EF4-FFF2-40B4-BE49-F238E27FC236}">
                <a16:creationId xmlns:a16="http://schemas.microsoft.com/office/drawing/2014/main" id="{4662EF08-6C37-5B4E-9B7D-ADA3737D6AFF}"/>
              </a:ext>
            </a:extLst>
          </p:cNvPr>
          <p:cNvSpPr>
            <a:spLocks noGrp="1"/>
          </p:cNvSpPr>
          <p:nvPr>
            <p:ph type="body" sz="quarter" idx="16"/>
          </p:nvPr>
        </p:nvSpPr>
        <p:spPr/>
        <p:txBody>
          <a:bodyPr/>
          <a:lstStyle/>
          <a:p>
            <a:endParaRPr lang="en-US"/>
          </a:p>
        </p:txBody>
      </p:sp>
      <p:sp>
        <p:nvSpPr>
          <p:cNvPr id="18" name="Text Placeholder 17">
            <a:extLst>
              <a:ext uri="{FF2B5EF4-FFF2-40B4-BE49-F238E27FC236}">
                <a16:creationId xmlns:a16="http://schemas.microsoft.com/office/drawing/2014/main" id="{3EEFF398-45E8-124C-9C5C-BC45C2FCE6F4}"/>
              </a:ext>
            </a:extLst>
          </p:cNvPr>
          <p:cNvSpPr>
            <a:spLocks noGrp="1"/>
          </p:cNvSpPr>
          <p:nvPr>
            <p:ph type="body" sz="quarter" idx="17"/>
          </p:nvPr>
        </p:nvSpPr>
        <p:spPr/>
        <p:txBody>
          <a:bodyPr/>
          <a:lstStyle/>
          <a:p>
            <a:r>
              <a:rPr lang="en-US" dirty="0"/>
              <a:t>Value Additions</a:t>
            </a:r>
          </a:p>
        </p:txBody>
      </p:sp>
      <p:sp>
        <p:nvSpPr>
          <p:cNvPr id="20" name="Text Placeholder 19">
            <a:extLst>
              <a:ext uri="{FF2B5EF4-FFF2-40B4-BE49-F238E27FC236}">
                <a16:creationId xmlns:a16="http://schemas.microsoft.com/office/drawing/2014/main" id="{0CD6632E-60E9-C440-8F70-B47D930D1BAD}"/>
              </a:ext>
            </a:extLst>
          </p:cNvPr>
          <p:cNvSpPr>
            <a:spLocks noGrp="1"/>
          </p:cNvSpPr>
          <p:nvPr>
            <p:ph type="body" sz="quarter" idx="18"/>
          </p:nvPr>
        </p:nvSpPr>
        <p:spPr/>
        <p:txBody>
          <a:bodyPr/>
          <a:lstStyle/>
          <a:p>
            <a:r>
              <a:rPr lang="en-US" dirty="0"/>
              <a:t>Bio Information</a:t>
            </a:r>
          </a:p>
        </p:txBody>
      </p:sp>
      <p:sp>
        <p:nvSpPr>
          <p:cNvPr id="22" name="Text Placeholder 21">
            <a:extLst>
              <a:ext uri="{FF2B5EF4-FFF2-40B4-BE49-F238E27FC236}">
                <a16:creationId xmlns:a16="http://schemas.microsoft.com/office/drawing/2014/main" id="{CAA3AC65-8136-3E4F-B91A-B3E7861569A3}"/>
              </a:ext>
            </a:extLst>
          </p:cNvPr>
          <p:cNvSpPr>
            <a:spLocks noGrp="1"/>
          </p:cNvSpPr>
          <p:nvPr>
            <p:ph type="body" sz="quarter" idx="19"/>
          </p:nvPr>
        </p:nvSpPr>
        <p:spPr/>
        <p:txBody>
          <a:bodyPr/>
          <a:lstStyle/>
          <a:p>
            <a:r>
              <a:rPr lang="en-US" dirty="0"/>
              <a:t>Title</a:t>
            </a:r>
          </a:p>
        </p:txBody>
      </p:sp>
      <p:sp>
        <p:nvSpPr>
          <p:cNvPr id="24" name="Text Placeholder 23">
            <a:extLst>
              <a:ext uri="{FF2B5EF4-FFF2-40B4-BE49-F238E27FC236}">
                <a16:creationId xmlns:a16="http://schemas.microsoft.com/office/drawing/2014/main" id="{70B3543E-650D-364D-8A61-219289AD5AB0}"/>
              </a:ext>
            </a:extLst>
          </p:cNvPr>
          <p:cNvSpPr>
            <a:spLocks noGrp="1"/>
          </p:cNvSpPr>
          <p:nvPr>
            <p:ph type="body" sz="quarter" idx="20"/>
          </p:nvPr>
        </p:nvSpPr>
        <p:spPr/>
        <p:txBody>
          <a:bodyPr/>
          <a:lstStyle/>
          <a:p>
            <a:r>
              <a:rPr lang="en-US" dirty="0"/>
              <a:t>Name</a:t>
            </a:r>
          </a:p>
        </p:txBody>
      </p:sp>
    </p:spTree>
    <p:extLst>
      <p:ext uri="{BB962C8B-B14F-4D97-AF65-F5344CB8AC3E}">
        <p14:creationId xmlns:p14="http://schemas.microsoft.com/office/powerpoint/2010/main" val="26223136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5" name="Text Placeholder 4">
            <a:extLst>
              <a:ext uri="{FF2B5EF4-FFF2-40B4-BE49-F238E27FC236}">
                <a16:creationId xmlns:a16="http://schemas.microsoft.com/office/drawing/2014/main" id="{3D55F6C2-15EC-A449-8C90-B9F83F8B51EA}"/>
              </a:ext>
            </a:extLst>
          </p:cNvPr>
          <p:cNvSpPr>
            <a:spLocks noGrp="1"/>
          </p:cNvSpPr>
          <p:nvPr>
            <p:ph type="body" sz="quarter" idx="18"/>
          </p:nvPr>
        </p:nvSpPr>
        <p:spPr/>
        <p:txBody>
          <a:bodyPr/>
          <a:lstStyle/>
          <a:p>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 Duis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dolore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sunt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endParaRPr lang="en-US" dirty="0"/>
          </a:p>
        </p:txBody>
      </p:sp>
      <p:sp>
        <p:nvSpPr>
          <p:cNvPr id="7" name="Text Placeholder 6">
            <a:extLst>
              <a:ext uri="{FF2B5EF4-FFF2-40B4-BE49-F238E27FC236}">
                <a16:creationId xmlns:a16="http://schemas.microsoft.com/office/drawing/2014/main" id="{4C087457-A9DE-8C4B-91DF-D8C3E4B9EC39}"/>
              </a:ext>
            </a:extLst>
          </p:cNvPr>
          <p:cNvSpPr>
            <a:spLocks noGrp="1"/>
          </p:cNvSpPr>
          <p:nvPr>
            <p:ph type="body" sz="quarter" idx="19"/>
          </p:nvPr>
        </p:nvSpPr>
        <p:spPr/>
        <p:txBody>
          <a:bodyPr/>
          <a:lstStyle/>
          <a:p>
            <a:r>
              <a:rPr lang="en-US" dirty="0"/>
              <a:t>- Author</a:t>
            </a:r>
          </a:p>
        </p:txBody>
      </p:sp>
    </p:spTree>
    <p:extLst>
      <p:ext uri="{BB962C8B-B14F-4D97-AF65-F5344CB8AC3E}">
        <p14:creationId xmlns:p14="http://schemas.microsoft.com/office/powerpoint/2010/main" val="1149297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spTree>
    <p:extLst>
      <p:ext uri="{BB962C8B-B14F-4D97-AF65-F5344CB8AC3E}">
        <p14:creationId xmlns:p14="http://schemas.microsoft.com/office/powerpoint/2010/main" val="39112512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20"/>
        <p:cNvGrpSpPr/>
        <p:nvPr/>
      </p:nvGrpSpPr>
      <p:grpSpPr>
        <a:xfrm>
          <a:off x="0" y="0"/>
          <a:ext cx="0" cy="0"/>
          <a:chOff x="0" y="0"/>
          <a:chExt cx="0" cy="0"/>
        </a:xfrm>
      </p:grpSpPr>
      <p:sp>
        <p:nvSpPr>
          <p:cNvPr id="4" name="Text Placeholder 3">
            <a:extLst>
              <a:ext uri="{FF2B5EF4-FFF2-40B4-BE49-F238E27FC236}">
                <a16:creationId xmlns:a16="http://schemas.microsoft.com/office/drawing/2014/main" id="{E5E550AD-D491-4A47-8B3C-2F4031022B6F}"/>
              </a:ext>
            </a:extLst>
          </p:cNvPr>
          <p:cNvSpPr>
            <a:spLocks noGrp="1"/>
          </p:cNvSpPr>
          <p:nvPr>
            <p:ph type="body" sz="quarter" idx="169"/>
          </p:nvPr>
        </p:nvSpPr>
        <p:spPr/>
        <p:txBody>
          <a:bodyPr/>
          <a:lstStyle/>
          <a:p>
            <a:r>
              <a:rPr lang="en-US" dirty="0"/>
              <a:t>Thank You</a:t>
            </a:r>
          </a:p>
        </p:txBody>
      </p:sp>
      <p:sp>
        <p:nvSpPr>
          <p:cNvPr id="5" name="Text Placeholder 4">
            <a:extLst>
              <a:ext uri="{FF2B5EF4-FFF2-40B4-BE49-F238E27FC236}">
                <a16:creationId xmlns:a16="http://schemas.microsoft.com/office/drawing/2014/main" id="{A07EF34C-03A5-5D4D-9EE2-9C4D564FE92C}"/>
              </a:ext>
            </a:extLst>
          </p:cNvPr>
          <p:cNvSpPr>
            <a:spLocks noGrp="1"/>
          </p:cNvSpPr>
          <p:nvPr>
            <p:ph type="body" sz="quarter" idx="170"/>
          </p:nvPr>
        </p:nvSpPr>
        <p:spPr/>
        <p:txBody>
          <a:bodyPr/>
          <a:lstStyle/>
          <a:p>
            <a:r>
              <a:rPr lang="en-US" dirty="0"/>
              <a:t>Do you have any questions?</a:t>
            </a:r>
          </a:p>
        </p:txBody>
      </p:sp>
      <p:sp>
        <p:nvSpPr>
          <p:cNvPr id="6" name="Text Placeholder 5">
            <a:extLst>
              <a:ext uri="{FF2B5EF4-FFF2-40B4-BE49-F238E27FC236}">
                <a16:creationId xmlns:a16="http://schemas.microsoft.com/office/drawing/2014/main" id="{47D993F5-3CE5-3F4B-AF21-91D139964FF9}"/>
              </a:ext>
            </a:extLst>
          </p:cNvPr>
          <p:cNvSpPr>
            <a:spLocks noGrp="1"/>
          </p:cNvSpPr>
          <p:nvPr>
            <p:ph type="body" sz="quarter" idx="173"/>
          </p:nvPr>
        </p:nvSpPr>
        <p:spPr/>
        <p:txBody>
          <a:bodyPr/>
          <a:lstStyle/>
          <a:p>
            <a:r>
              <a:rPr lang="en-US" dirty="0"/>
              <a:t>Name</a:t>
            </a:r>
          </a:p>
        </p:txBody>
      </p:sp>
      <p:sp>
        <p:nvSpPr>
          <p:cNvPr id="8" name="Text Placeholder 7">
            <a:extLst>
              <a:ext uri="{FF2B5EF4-FFF2-40B4-BE49-F238E27FC236}">
                <a16:creationId xmlns:a16="http://schemas.microsoft.com/office/drawing/2014/main" id="{DBA49A0A-C1C3-AD41-86EC-460E8B455BE9}"/>
              </a:ext>
            </a:extLst>
          </p:cNvPr>
          <p:cNvSpPr>
            <a:spLocks noGrp="1"/>
          </p:cNvSpPr>
          <p:nvPr>
            <p:ph type="body" sz="quarter" idx="174"/>
          </p:nvPr>
        </p:nvSpPr>
        <p:spPr/>
        <p:txBody>
          <a:bodyPr/>
          <a:lstStyle/>
          <a:p>
            <a:r>
              <a:rPr lang="en-US" dirty="0" err="1"/>
              <a:t>addyouremail@tigeranalytics.com</a:t>
            </a:r>
            <a:endParaRPr lang="en-US" dirty="0"/>
          </a:p>
          <a:p>
            <a:r>
              <a:rPr lang="en-US" dirty="0"/>
              <a:t>Add you phone number</a:t>
            </a:r>
          </a:p>
        </p:txBody>
      </p:sp>
    </p:spTree>
    <p:extLst>
      <p:ext uri="{BB962C8B-B14F-4D97-AF65-F5344CB8AC3E}">
        <p14:creationId xmlns:p14="http://schemas.microsoft.com/office/powerpoint/2010/main" val="1025176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01</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p:txBody>
          <a:bodyPr/>
          <a:lstStyle/>
          <a:p>
            <a:r>
              <a:rPr lang="en-US" dirty="0"/>
              <a:t>Problem Statement</a:t>
            </a:r>
          </a:p>
        </p:txBody>
      </p:sp>
    </p:spTree>
    <p:extLst>
      <p:ext uri="{BB962C8B-B14F-4D97-AF65-F5344CB8AC3E}">
        <p14:creationId xmlns:p14="http://schemas.microsoft.com/office/powerpoint/2010/main" val="1135588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3" name="Text Placeholder 2">
            <a:extLst>
              <a:ext uri="{FF2B5EF4-FFF2-40B4-BE49-F238E27FC236}">
                <a16:creationId xmlns:a16="http://schemas.microsoft.com/office/drawing/2014/main" id="{B6A4A5D2-F28C-794E-8712-6A52C2FA22EE}"/>
              </a:ext>
            </a:extLst>
          </p:cNvPr>
          <p:cNvSpPr>
            <a:spLocks noGrp="1"/>
          </p:cNvSpPr>
          <p:nvPr>
            <p:ph type="body" sz="quarter" idx="199"/>
          </p:nvPr>
        </p:nvSpPr>
        <p:spPr/>
        <p:txBody>
          <a:bodyPr/>
          <a:lstStyle/>
          <a:p>
            <a:endParaRPr lang="en-US" dirty="0"/>
          </a:p>
        </p:txBody>
      </p:sp>
      <p:sp>
        <p:nvSpPr>
          <p:cNvPr id="5" name="Text Placeholder 4">
            <a:extLst>
              <a:ext uri="{FF2B5EF4-FFF2-40B4-BE49-F238E27FC236}">
                <a16:creationId xmlns:a16="http://schemas.microsoft.com/office/drawing/2014/main" id="{5A91E51F-8C74-6747-8591-B1D2E53B300A}"/>
              </a:ext>
            </a:extLst>
          </p:cNvPr>
          <p:cNvSpPr>
            <a:spLocks noGrp="1"/>
          </p:cNvSpPr>
          <p:nvPr>
            <p:ph type="body" sz="quarter" idx="170"/>
          </p:nvPr>
        </p:nvSpPr>
        <p:spPr>
          <a:xfrm>
            <a:off x="306798" y="670437"/>
            <a:ext cx="8353425" cy="3638700"/>
          </a:xfrm>
        </p:spPr>
        <p:txBody>
          <a:bodyPr/>
          <a:lstStyle/>
          <a:p>
            <a:endParaRPr lang="en-IN" sz="1000" dirty="0">
              <a:effectLst/>
              <a:latin typeface="+mj-lt"/>
              <a:ea typeface="Calibri" panose="020F0502020204030204" pitchFamily="34" charset="0"/>
            </a:endParaRPr>
          </a:p>
          <a:p>
            <a:pPr marL="177800" indent="-171450">
              <a:buFont typeface="Arial" panose="020B0604020202020204" pitchFamily="34" charset="0"/>
              <a:buChar char="•"/>
            </a:pPr>
            <a:endParaRPr lang="en-IN" dirty="0">
              <a:latin typeface="+mj-lt"/>
            </a:endParaRPr>
          </a:p>
          <a:p>
            <a:pPr marL="177800" indent="-171450">
              <a:buFont typeface="Arial" panose="020B0604020202020204" pitchFamily="34" charset="0"/>
              <a:buChar char="•"/>
            </a:pPr>
            <a:r>
              <a:rPr lang="en-IN" sz="1600" dirty="0">
                <a:latin typeface="+mj-lt"/>
              </a:rPr>
              <a:t>The client is a technology and chip manufacturing company. The sales group of the client have annual targets in $ that they need to sell. The client team is trying to achieve those targets by pursuing multiple opportunities across customers and business segments.</a:t>
            </a:r>
          </a:p>
          <a:p>
            <a:pPr marL="177800" indent="-171450">
              <a:buFont typeface="Arial" panose="020B0604020202020204" pitchFamily="34" charset="0"/>
              <a:buChar char="•"/>
            </a:pPr>
            <a:endParaRPr lang="en-IN" sz="1600" dirty="0">
              <a:latin typeface="+mj-lt"/>
            </a:endParaRPr>
          </a:p>
          <a:p>
            <a:pPr marL="177800" indent="-171450">
              <a:buFont typeface="Arial" panose="020B0604020202020204" pitchFamily="34" charset="0"/>
              <a:buChar char="•"/>
            </a:pPr>
            <a:r>
              <a:rPr lang="en-IN" sz="1600" dirty="0">
                <a:latin typeface="+mj-lt"/>
              </a:rPr>
              <a:t>It is identified that, while a number of opportunities are being pursued, the sales group is lacking to quantify the potential of conversion of opportunities within a specific timeframe. </a:t>
            </a:r>
          </a:p>
          <a:p>
            <a:pPr marL="177800" indent="-171450">
              <a:buFont typeface="Arial" panose="020B0604020202020204" pitchFamily="34" charset="0"/>
              <a:buChar char="•"/>
            </a:pPr>
            <a:endParaRPr lang="en-IN" sz="1600" dirty="0">
              <a:latin typeface="+mj-lt"/>
            </a:endParaRPr>
          </a:p>
          <a:p>
            <a:pPr marL="177800" indent="-171450">
              <a:buFont typeface="Arial" panose="020B0604020202020204" pitchFamily="34" charset="0"/>
              <a:buChar char="•"/>
            </a:pPr>
            <a:r>
              <a:rPr lang="en-IN" sz="1600" dirty="0">
                <a:latin typeface="+mj-lt"/>
              </a:rPr>
              <a:t>Our objective is to quantify the conversion potential of a sales pipeline portfolio, it can be realized by quality of an opportunity.</a:t>
            </a:r>
          </a:p>
          <a:p>
            <a:pPr marL="177800" indent="-171450">
              <a:buFont typeface="Arial" panose="020B0604020202020204" pitchFamily="34" charset="0"/>
              <a:buChar char="•"/>
            </a:pPr>
            <a:endParaRPr lang="en-IN" sz="1600" dirty="0">
              <a:latin typeface="+mj-lt"/>
            </a:endParaRPr>
          </a:p>
          <a:p>
            <a:pPr marL="177800" indent="-171450">
              <a:buFont typeface="Arial" panose="020B0604020202020204" pitchFamily="34" charset="0"/>
              <a:buChar char="•"/>
            </a:pPr>
            <a:r>
              <a:rPr lang="en-IN" sz="1600" dirty="0">
                <a:latin typeface="+mj-lt"/>
              </a:rPr>
              <a:t>A</a:t>
            </a:r>
            <a:r>
              <a:rPr lang="en-IN" sz="1600" dirty="0">
                <a:effectLst/>
                <a:latin typeface="+mj-lt"/>
                <a:ea typeface="Calibri" panose="020F0502020204030204" pitchFamily="34" charset="0"/>
              </a:rPr>
              <a:t>n opportunity: It is defined as a potential customer with specific asks of products in type, design and quantity with their $ values negotiated</a:t>
            </a:r>
            <a:endParaRPr lang="en-IN" sz="1600" dirty="0">
              <a:latin typeface="+mj-lt"/>
            </a:endParaRPr>
          </a:p>
          <a:p>
            <a:pPr marL="177800" indent="-171450">
              <a:buFont typeface="Arial" panose="020B0604020202020204" pitchFamily="34" charset="0"/>
              <a:buChar char="•"/>
            </a:pPr>
            <a:endParaRPr lang="en-IN" sz="1600" dirty="0">
              <a:solidFill>
                <a:srgbClr val="000000"/>
              </a:solidFill>
              <a:effectLst/>
              <a:latin typeface="+mj-lt"/>
              <a:ea typeface="Noto Sans Symbols"/>
              <a:cs typeface="Noto Sans Symbols"/>
            </a:endParaRPr>
          </a:p>
          <a:p>
            <a:pPr marL="177800" indent="-171450">
              <a:buFont typeface="Arial" panose="020B0604020202020204" pitchFamily="34" charset="0"/>
              <a:buChar char="•"/>
            </a:pPr>
            <a:r>
              <a:rPr lang="en-IN" sz="1600" dirty="0">
                <a:solidFill>
                  <a:srgbClr val="000000"/>
                </a:solidFill>
                <a:effectLst/>
                <a:latin typeface="+mj-lt"/>
                <a:ea typeface="Noto Sans Symbols"/>
                <a:cs typeface="Noto Sans Symbols"/>
              </a:rPr>
              <a:t>Quality of an opportunity: How likely is an opportunity to convert within a specific timeframe? </a:t>
            </a:r>
            <a:endParaRPr lang="en-IN" sz="1600" dirty="0">
              <a:effectLst/>
              <a:latin typeface="+mj-lt"/>
              <a:ea typeface="Noto Sans Symbols"/>
              <a:cs typeface="Noto Sans Symbols"/>
            </a:endParaRPr>
          </a:p>
          <a:p>
            <a:pPr marL="177800" indent="-171450">
              <a:buFont typeface="Arial" panose="020B0604020202020204" pitchFamily="34" charset="0"/>
              <a:buChar char="•"/>
            </a:pPr>
            <a:endParaRPr lang="en-IN" dirty="0">
              <a:latin typeface="+mj-lt"/>
            </a:endParaRPr>
          </a:p>
          <a:p>
            <a:pPr marL="177800" indent="-171450">
              <a:buFont typeface="Arial" panose="020B0604020202020204" pitchFamily="34" charset="0"/>
              <a:buChar char="•"/>
            </a:pPr>
            <a:endParaRPr lang="en-IN" dirty="0">
              <a:latin typeface="+mj-lt"/>
            </a:endParaRPr>
          </a:p>
          <a:p>
            <a:pPr marL="177800" indent="-171450">
              <a:buFont typeface="Arial" panose="020B0604020202020204" pitchFamily="34" charset="0"/>
              <a:buChar char="•"/>
            </a:pPr>
            <a:endParaRPr lang="en-IN" dirty="0">
              <a:latin typeface="+mj-lt"/>
            </a:endParaRPr>
          </a:p>
          <a:p>
            <a:pPr marL="177800" indent="-171450">
              <a:buFont typeface="Arial" panose="020B0604020202020204" pitchFamily="34" charset="0"/>
              <a:buChar char="•"/>
            </a:pPr>
            <a:endParaRPr lang="en-US" dirty="0">
              <a:latin typeface="+mj-lt"/>
            </a:endParaRPr>
          </a:p>
        </p:txBody>
      </p:sp>
    </p:spTree>
    <p:extLst>
      <p:ext uri="{BB962C8B-B14F-4D97-AF65-F5344CB8AC3E}">
        <p14:creationId xmlns:p14="http://schemas.microsoft.com/office/powerpoint/2010/main" val="107279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02</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p:txBody>
          <a:bodyPr/>
          <a:lstStyle/>
          <a:p>
            <a:r>
              <a:rPr lang="en-US" dirty="0"/>
              <a:t>Data description</a:t>
            </a:r>
          </a:p>
        </p:txBody>
      </p:sp>
    </p:spTree>
    <p:extLst>
      <p:ext uri="{BB962C8B-B14F-4D97-AF65-F5344CB8AC3E}">
        <p14:creationId xmlns:p14="http://schemas.microsoft.com/office/powerpoint/2010/main" val="4112867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9" name="Text Placeholder 8">
            <a:extLst>
              <a:ext uri="{FF2B5EF4-FFF2-40B4-BE49-F238E27FC236}">
                <a16:creationId xmlns:a16="http://schemas.microsoft.com/office/drawing/2014/main" id="{597E10C2-D915-5A48-A1EB-379BDA68A55F}"/>
              </a:ext>
            </a:extLst>
          </p:cNvPr>
          <p:cNvSpPr>
            <a:spLocks noGrp="1"/>
          </p:cNvSpPr>
          <p:nvPr>
            <p:ph type="body" sz="quarter" idx="169"/>
          </p:nvPr>
        </p:nvSpPr>
        <p:spPr/>
        <p:txBody>
          <a:bodyPr/>
          <a:lstStyle/>
          <a:p>
            <a:r>
              <a:rPr lang="en-US" dirty="0"/>
              <a:t>The data provided by the company is </a:t>
            </a:r>
            <a:r>
              <a:rPr lang="en-IN" dirty="0">
                <a:latin typeface="Noto Sans Symbols"/>
              </a:rPr>
              <a:t>a</a:t>
            </a:r>
            <a:r>
              <a:rPr lang="en-IN" dirty="0">
                <a:effectLst/>
                <a:latin typeface="Noto Sans Symbols"/>
                <a:ea typeface="Noto Sans Symbols"/>
                <a:cs typeface="Noto Sans Symbols"/>
              </a:rPr>
              <a:t>ll Opportunities along with relevant product sells, across different customers from 2015 to 2016 - Q3</a:t>
            </a:r>
          </a:p>
          <a:p>
            <a:endParaRPr lang="en-US" dirty="0"/>
          </a:p>
        </p:txBody>
      </p:sp>
      <p:sp>
        <p:nvSpPr>
          <p:cNvPr id="3" name="Text Placeholder 2">
            <a:extLst>
              <a:ext uri="{FF2B5EF4-FFF2-40B4-BE49-F238E27FC236}">
                <a16:creationId xmlns:a16="http://schemas.microsoft.com/office/drawing/2014/main" id="{C1892A78-6418-4B48-A2CE-58DFE0C9855E}"/>
              </a:ext>
            </a:extLst>
          </p:cNvPr>
          <p:cNvSpPr>
            <a:spLocks noGrp="1"/>
          </p:cNvSpPr>
          <p:nvPr>
            <p:ph type="body" sz="quarter" idx="170"/>
          </p:nvPr>
        </p:nvSpPr>
        <p:spPr/>
        <p:txBody>
          <a:bodyPr/>
          <a:lstStyle/>
          <a:p>
            <a:pPr marL="177800" indent="-171450">
              <a:buFont typeface="Arial" panose="020B0604020202020204" pitchFamily="34" charset="0"/>
              <a:buChar char="•"/>
            </a:pPr>
            <a:r>
              <a:rPr lang="en-US" sz="1400" dirty="0"/>
              <a:t>Provided with the opportunity ID</a:t>
            </a:r>
          </a:p>
          <a:p>
            <a:pPr marL="177800" indent="-171450">
              <a:buFont typeface="Arial" panose="020B0604020202020204" pitchFamily="34" charset="0"/>
              <a:buChar char="•"/>
            </a:pPr>
            <a:r>
              <a:rPr lang="en-US" sz="1400" dirty="0"/>
              <a:t>Transition from stage and to stage</a:t>
            </a:r>
          </a:p>
          <a:p>
            <a:pPr marL="177800" indent="-171450">
              <a:buFont typeface="Arial" panose="020B0604020202020204" pitchFamily="34" charset="0"/>
              <a:buChar char="•"/>
            </a:pPr>
            <a:r>
              <a:rPr lang="en-US" sz="1400" dirty="0"/>
              <a:t>Timestamps of the transition to and transition from stage</a:t>
            </a:r>
          </a:p>
          <a:p>
            <a:pPr marL="177800" indent="-171450">
              <a:buFont typeface="Arial" panose="020B0604020202020204" pitchFamily="34" charset="0"/>
              <a:buChar char="•"/>
            </a:pPr>
            <a:r>
              <a:rPr lang="en-US" sz="1400" dirty="0"/>
              <a:t>Name of the customer</a:t>
            </a:r>
          </a:p>
          <a:p>
            <a:pPr marL="177800" indent="-171450">
              <a:buFont typeface="Arial" panose="020B0604020202020204" pitchFamily="34" charset="0"/>
              <a:buChar char="•"/>
            </a:pPr>
            <a:r>
              <a:rPr lang="en-US" sz="1400" dirty="0"/>
              <a:t>Risk status of the opportunity</a:t>
            </a:r>
          </a:p>
          <a:p>
            <a:pPr marL="177800" indent="-171450">
              <a:buFont typeface="Arial" panose="020B0604020202020204" pitchFamily="34" charset="0"/>
              <a:buChar char="•"/>
            </a:pPr>
            <a:r>
              <a:rPr lang="en-US" sz="1400" dirty="0"/>
              <a:t>Opportunity creation and decision date</a:t>
            </a:r>
          </a:p>
          <a:p>
            <a:pPr marL="177800" indent="-171450">
              <a:buFont typeface="Arial" panose="020B0604020202020204" pitchFamily="34" charset="0"/>
              <a:buChar char="•"/>
            </a:pPr>
            <a:r>
              <a:rPr lang="en-US" sz="1400" dirty="0"/>
              <a:t>Opportunity status (whether it is open or closed/won or closed/lost)</a:t>
            </a:r>
          </a:p>
          <a:p>
            <a:pPr marL="177800" indent="-171450">
              <a:buFont typeface="Arial" panose="020B0604020202020204" pitchFamily="34" charset="0"/>
              <a:buChar char="•"/>
            </a:pPr>
            <a:r>
              <a:rPr lang="en-US" sz="1400" dirty="0"/>
              <a:t>Core consumption market</a:t>
            </a:r>
          </a:p>
          <a:p>
            <a:pPr marL="177800" indent="-171450">
              <a:buFont typeface="Arial" panose="020B0604020202020204" pitchFamily="34" charset="0"/>
              <a:buChar char="•"/>
            </a:pPr>
            <a:r>
              <a:rPr lang="en-US" sz="1400" dirty="0"/>
              <a:t>Core product segment</a:t>
            </a:r>
          </a:p>
          <a:p>
            <a:pPr marL="177800" indent="-171450">
              <a:buFont typeface="Arial" panose="020B0604020202020204" pitchFamily="34" charset="0"/>
              <a:buChar char="•"/>
            </a:pPr>
            <a:r>
              <a:rPr lang="en-US" sz="1400" dirty="0"/>
              <a:t>Core sales segment</a:t>
            </a:r>
          </a:p>
          <a:p>
            <a:pPr marL="177800" indent="-171450">
              <a:buFont typeface="Arial" panose="020B0604020202020204" pitchFamily="34" charset="0"/>
              <a:buChar char="•"/>
            </a:pPr>
            <a:r>
              <a:rPr lang="en-US" sz="1400" dirty="0"/>
              <a:t>Geography</a:t>
            </a:r>
          </a:p>
          <a:p>
            <a:pPr marL="177800" indent="-171450">
              <a:buFont typeface="Arial" panose="020B0604020202020204" pitchFamily="34" charset="0"/>
              <a:buChar char="•"/>
            </a:pPr>
            <a:r>
              <a:rPr lang="en-US" sz="1400" dirty="0"/>
              <a:t>Core product application</a:t>
            </a:r>
          </a:p>
          <a:p>
            <a:pPr marL="177800" indent="-171450">
              <a:buFont typeface="Arial" panose="020B0604020202020204" pitchFamily="34" charset="0"/>
              <a:buChar char="•"/>
            </a:pPr>
            <a:endParaRPr lang="en-US" dirty="0"/>
          </a:p>
          <a:p>
            <a:pPr marL="177800" indent="-171450">
              <a:buFont typeface="Arial" panose="020B0604020202020204" pitchFamily="34" charset="0"/>
              <a:buChar char="•"/>
            </a:pPr>
            <a:endParaRPr lang="en-US" dirty="0"/>
          </a:p>
        </p:txBody>
      </p:sp>
      <p:sp>
        <p:nvSpPr>
          <p:cNvPr id="4" name="Text Placeholder 3">
            <a:extLst>
              <a:ext uri="{FF2B5EF4-FFF2-40B4-BE49-F238E27FC236}">
                <a16:creationId xmlns:a16="http://schemas.microsoft.com/office/drawing/2014/main" id="{ABD7DABB-B94C-D844-B613-014765F9CEFB}"/>
              </a:ext>
            </a:extLst>
          </p:cNvPr>
          <p:cNvSpPr>
            <a:spLocks noGrp="1"/>
          </p:cNvSpPr>
          <p:nvPr>
            <p:ph type="body" sz="quarter" idx="199"/>
          </p:nvPr>
        </p:nvSpPr>
        <p:spPr/>
        <p:txBody>
          <a:bodyPr/>
          <a:lstStyle/>
          <a:p>
            <a:r>
              <a:rPr lang="en-US" dirty="0"/>
              <a:t>Opportunity table</a:t>
            </a:r>
          </a:p>
        </p:txBody>
      </p:sp>
    </p:spTree>
    <p:extLst>
      <p:ext uri="{BB962C8B-B14F-4D97-AF65-F5344CB8AC3E}">
        <p14:creationId xmlns:p14="http://schemas.microsoft.com/office/powerpoint/2010/main" val="2585376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2"/>
        <p:cNvGrpSpPr/>
        <p:nvPr/>
      </p:nvGrpSpPr>
      <p:grpSpPr>
        <a:xfrm>
          <a:off x="0" y="0"/>
          <a:ext cx="0" cy="0"/>
          <a:chOff x="0" y="0"/>
          <a:chExt cx="0" cy="0"/>
        </a:xfrm>
      </p:grpSpPr>
      <p:sp>
        <p:nvSpPr>
          <p:cNvPr id="2" name="Text Placeholder 1">
            <a:extLst>
              <a:ext uri="{FF2B5EF4-FFF2-40B4-BE49-F238E27FC236}">
                <a16:creationId xmlns:a16="http://schemas.microsoft.com/office/drawing/2014/main" id="{A5E4AEA8-E7C3-FA40-B531-EDA4CD81331C}"/>
              </a:ext>
            </a:extLst>
          </p:cNvPr>
          <p:cNvSpPr>
            <a:spLocks noGrp="1"/>
          </p:cNvSpPr>
          <p:nvPr>
            <p:ph type="body" sz="quarter" idx="170"/>
          </p:nvPr>
        </p:nvSpPr>
        <p:spPr>
          <a:xfrm>
            <a:off x="395288" y="740275"/>
            <a:ext cx="8353425" cy="3263912"/>
          </a:xfrm>
        </p:spPr>
        <p:txBody>
          <a:bodyPr/>
          <a:lstStyle/>
          <a:p>
            <a:endParaRPr lang="en-US" dirty="0"/>
          </a:p>
          <a:p>
            <a:endParaRPr lang="en-US" dirty="0"/>
          </a:p>
          <a:p>
            <a:endParaRPr lang="en-US" dirty="0"/>
          </a:p>
          <a:p>
            <a:endParaRPr lang="en-US" dirty="0"/>
          </a:p>
          <a:p>
            <a:endParaRPr lang="en-US" dirty="0"/>
          </a:p>
          <a:p>
            <a:endParaRPr lang="en-US" dirty="0"/>
          </a:p>
          <a:p>
            <a:pPr marL="177800" indent="-171450">
              <a:buFont typeface="Arial" panose="020B0604020202020204" pitchFamily="34" charset="0"/>
              <a:buChar char="•"/>
            </a:pPr>
            <a:r>
              <a:rPr lang="en-US" dirty="0"/>
              <a:t>An opportunity can start at any stage.</a:t>
            </a:r>
          </a:p>
          <a:p>
            <a:pPr marL="177800" indent="-171450">
              <a:buFont typeface="Arial" panose="020B0604020202020204" pitchFamily="34" charset="0"/>
              <a:buChar char="•"/>
            </a:pPr>
            <a:endParaRPr lang="en-US" dirty="0"/>
          </a:p>
          <a:p>
            <a:pPr marL="177800" indent="-171450">
              <a:buFont typeface="Arial" panose="020B0604020202020204" pitchFamily="34" charset="0"/>
              <a:buChar char="•"/>
            </a:pPr>
            <a:r>
              <a:rPr lang="en-US" dirty="0"/>
              <a:t>If an opportunity reaches Design Win or production win, consider it as closed/won.</a:t>
            </a:r>
          </a:p>
          <a:p>
            <a:pPr marL="177800" indent="-171450">
              <a:buFont typeface="Arial" panose="020B0604020202020204" pitchFamily="34" charset="0"/>
              <a:buChar char="•"/>
            </a:pPr>
            <a:endParaRPr lang="en-US" dirty="0"/>
          </a:p>
          <a:p>
            <a:pPr marL="177800" indent="-171450">
              <a:buFont typeface="Arial" panose="020B0604020202020204" pitchFamily="34" charset="0"/>
              <a:buChar char="•"/>
            </a:pPr>
            <a:r>
              <a:rPr lang="en-US" dirty="0"/>
              <a:t>If an opportunity is cancelled or lost, consider it as closed/lost.</a:t>
            </a:r>
          </a:p>
          <a:p>
            <a:pPr marL="177800" indent="-171450">
              <a:buFont typeface="Arial" panose="020B0604020202020204" pitchFamily="34" charset="0"/>
              <a:buChar char="•"/>
            </a:pPr>
            <a:endParaRPr lang="en-US" dirty="0"/>
          </a:p>
          <a:p>
            <a:pPr marL="177800" indent="-171450">
              <a:buFont typeface="Arial" panose="020B0604020202020204" pitchFamily="34" charset="0"/>
              <a:buChar char="•"/>
            </a:pPr>
            <a:r>
              <a:rPr lang="en-US" dirty="0"/>
              <a:t>If it is in between stages then opportunity is open.</a:t>
            </a:r>
          </a:p>
        </p:txBody>
      </p:sp>
      <p:sp>
        <p:nvSpPr>
          <p:cNvPr id="3" name="Text Placeholder 2">
            <a:extLst>
              <a:ext uri="{FF2B5EF4-FFF2-40B4-BE49-F238E27FC236}">
                <a16:creationId xmlns:a16="http://schemas.microsoft.com/office/drawing/2014/main" id="{654DB0DB-2CFF-254A-BABF-DBD161084976}"/>
              </a:ext>
            </a:extLst>
          </p:cNvPr>
          <p:cNvSpPr>
            <a:spLocks noGrp="1"/>
          </p:cNvSpPr>
          <p:nvPr>
            <p:ph type="body" sz="quarter" idx="199"/>
          </p:nvPr>
        </p:nvSpPr>
        <p:spPr/>
        <p:txBody>
          <a:bodyPr/>
          <a:lstStyle/>
          <a:p>
            <a:r>
              <a:rPr lang="en-US" dirty="0"/>
              <a:t>Example of an opportunity through stages</a:t>
            </a:r>
          </a:p>
        </p:txBody>
      </p:sp>
      <p:graphicFrame>
        <p:nvGraphicFramePr>
          <p:cNvPr id="4" name="Diagram 3">
            <a:extLst>
              <a:ext uri="{FF2B5EF4-FFF2-40B4-BE49-F238E27FC236}">
                <a16:creationId xmlns:a16="http://schemas.microsoft.com/office/drawing/2014/main" id="{304FE6D4-1076-95C4-EBD3-0AF821A45762}"/>
              </a:ext>
            </a:extLst>
          </p:cNvPr>
          <p:cNvGraphicFramePr/>
          <p:nvPr>
            <p:extLst>
              <p:ext uri="{D42A27DB-BD31-4B8C-83A1-F6EECF244321}">
                <p14:modId xmlns:p14="http://schemas.microsoft.com/office/powerpoint/2010/main" val="2450830998"/>
              </p:ext>
            </p:extLst>
          </p:nvPr>
        </p:nvGraphicFramePr>
        <p:xfrm>
          <a:off x="543232" y="372600"/>
          <a:ext cx="6096000" cy="18126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9" name="Text Placeholder 8">
            <a:extLst>
              <a:ext uri="{FF2B5EF4-FFF2-40B4-BE49-F238E27FC236}">
                <a16:creationId xmlns:a16="http://schemas.microsoft.com/office/drawing/2014/main" id="{597E10C2-D915-5A48-A1EB-379BDA68A55F}"/>
              </a:ext>
            </a:extLst>
          </p:cNvPr>
          <p:cNvSpPr>
            <a:spLocks noGrp="1"/>
          </p:cNvSpPr>
          <p:nvPr>
            <p:ph type="body" sz="quarter" idx="169"/>
          </p:nvPr>
        </p:nvSpPr>
        <p:spPr/>
        <p:txBody>
          <a:bodyPr/>
          <a:lstStyle/>
          <a:p>
            <a:r>
              <a:rPr lang="en-US" dirty="0"/>
              <a:t>Content Heading</a:t>
            </a:r>
          </a:p>
        </p:txBody>
      </p:sp>
      <p:sp>
        <p:nvSpPr>
          <p:cNvPr id="3" name="Text Placeholder 2">
            <a:extLst>
              <a:ext uri="{FF2B5EF4-FFF2-40B4-BE49-F238E27FC236}">
                <a16:creationId xmlns:a16="http://schemas.microsoft.com/office/drawing/2014/main" id="{C1892A78-6418-4B48-A2CE-58DFE0C9855E}"/>
              </a:ext>
            </a:extLst>
          </p:cNvPr>
          <p:cNvSpPr>
            <a:spLocks noGrp="1"/>
          </p:cNvSpPr>
          <p:nvPr>
            <p:ph type="body" sz="quarter" idx="170"/>
          </p:nvPr>
        </p:nvSpPr>
        <p:spPr/>
        <p:txBody>
          <a:bodyPr/>
          <a:lstStyle/>
          <a:p>
            <a:pPr marL="177800" indent="-171450">
              <a:buFont typeface="Arial" panose="020B0604020202020204" pitchFamily="34" charset="0"/>
              <a:buChar char="•"/>
            </a:pPr>
            <a:r>
              <a:rPr lang="en-US" sz="1400" dirty="0"/>
              <a:t>Opportunity ID</a:t>
            </a:r>
          </a:p>
          <a:p>
            <a:pPr marL="177800" indent="-171450">
              <a:buFont typeface="Arial" panose="020B0604020202020204" pitchFamily="34" charset="0"/>
              <a:buChar char="•"/>
            </a:pPr>
            <a:r>
              <a:rPr lang="en-US" sz="1400" dirty="0"/>
              <a:t>Product ID</a:t>
            </a:r>
          </a:p>
          <a:p>
            <a:pPr marL="177800" indent="-171450">
              <a:buFont typeface="Arial" panose="020B0604020202020204" pitchFamily="34" charset="0"/>
              <a:buChar char="•"/>
            </a:pPr>
            <a:r>
              <a:rPr lang="en-US" sz="1400" dirty="0"/>
              <a:t>Product Segment Name</a:t>
            </a:r>
          </a:p>
          <a:p>
            <a:pPr marL="177800" indent="-171450">
              <a:buFont typeface="Arial" panose="020B0604020202020204" pitchFamily="34" charset="0"/>
              <a:buChar char="•"/>
            </a:pPr>
            <a:r>
              <a:rPr lang="en-US" sz="1400" dirty="0"/>
              <a:t>Product status</a:t>
            </a:r>
          </a:p>
          <a:p>
            <a:pPr marL="177800" indent="-171450">
              <a:buFont typeface="Arial" panose="020B0604020202020204" pitchFamily="34" charset="0"/>
              <a:buChar char="•"/>
            </a:pPr>
            <a:r>
              <a:rPr lang="en-US" sz="1400" dirty="0"/>
              <a:t>Product $: negotiated amount</a:t>
            </a:r>
          </a:p>
          <a:p>
            <a:pPr marL="177800" indent="-171450">
              <a:buFont typeface="Arial" panose="020B0604020202020204" pitchFamily="34" charset="0"/>
              <a:buChar char="•"/>
            </a:pPr>
            <a:r>
              <a:rPr lang="en-US" sz="1400" dirty="0"/>
              <a:t>Product quantity: quantity of the multiple products customer wants to buy</a:t>
            </a:r>
          </a:p>
          <a:p>
            <a:pPr marL="177800" indent="-171450">
              <a:buFont typeface="Arial" panose="020B0604020202020204" pitchFamily="34" charset="0"/>
              <a:buChar char="•"/>
            </a:pPr>
            <a:r>
              <a:rPr lang="en-US" sz="1400" dirty="0"/>
              <a:t>Decision date: a decision should be taken before this decision date</a:t>
            </a:r>
          </a:p>
          <a:p>
            <a:pPr marL="177800" indent="-171450">
              <a:buFont typeface="Arial" panose="020B0604020202020204" pitchFamily="34" charset="0"/>
              <a:buChar char="•"/>
            </a:pPr>
            <a:r>
              <a:rPr lang="en-US" sz="1400" dirty="0"/>
              <a:t>Snapshot time</a:t>
            </a:r>
            <a:endParaRPr lang="en-US" dirty="0"/>
          </a:p>
          <a:p>
            <a:pPr marL="177800" indent="-171450">
              <a:buFont typeface="Arial" panose="020B0604020202020204" pitchFamily="34" charset="0"/>
              <a:buChar char="•"/>
            </a:pPr>
            <a:endParaRPr lang="en-US" dirty="0"/>
          </a:p>
        </p:txBody>
      </p:sp>
      <p:sp>
        <p:nvSpPr>
          <p:cNvPr id="4" name="Text Placeholder 3">
            <a:extLst>
              <a:ext uri="{FF2B5EF4-FFF2-40B4-BE49-F238E27FC236}">
                <a16:creationId xmlns:a16="http://schemas.microsoft.com/office/drawing/2014/main" id="{ABD7DABB-B94C-D844-B613-014765F9CEFB}"/>
              </a:ext>
            </a:extLst>
          </p:cNvPr>
          <p:cNvSpPr>
            <a:spLocks noGrp="1"/>
          </p:cNvSpPr>
          <p:nvPr>
            <p:ph type="body" sz="quarter" idx="199"/>
          </p:nvPr>
        </p:nvSpPr>
        <p:spPr>
          <a:xfrm>
            <a:off x="395288" y="357852"/>
            <a:ext cx="8353425" cy="458700"/>
          </a:xfrm>
        </p:spPr>
        <p:txBody>
          <a:bodyPr/>
          <a:lstStyle/>
          <a:p>
            <a:r>
              <a:rPr lang="en-US" dirty="0"/>
              <a:t>Transaction table</a:t>
            </a:r>
          </a:p>
        </p:txBody>
      </p:sp>
    </p:spTree>
    <p:extLst>
      <p:ext uri="{BB962C8B-B14F-4D97-AF65-F5344CB8AC3E}">
        <p14:creationId xmlns:p14="http://schemas.microsoft.com/office/powerpoint/2010/main" val="118912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2" name="Text Placeholder 1">
            <a:extLst>
              <a:ext uri="{FF2B5EF4-FFF2-40B4-BE49-F238E27FC236}">
                <a16:creationId xmlns:a16="http://schemas.microsoft.com/office/drawing/2014/main" id="{42B35315-759F-454A-AC33-6A12244B45D9}"/>
              </a:ext>
            </a:extLst>
          </p:cNvPr>
          <p:cNvSpPr>
            <a:spLocks noGrp="1"/>
          </p:cNvSpPr>
          <p:nvPr>
            <p:ph type="body" sz="quarter" idx="11"/>
          </p:nvPr>
        </p:nvSpPr>
        <p:spPr/>
        <p:txBody>
          <a:bodyPr/>
          <a:lstStyle/>
          <a:p>
            <a:r>
              <a:rPr lang="en-US" dirty="0"/>
              <a:t>03</a:t>
            </a:r>
          </a:p>
        </p:txBody>
      </p:sp>
      <p:sp>
        <p:nvSpPr>
          <p:cNvPr id="3" name="Text Placeholder 2">
            <a:extLst>
              <a:ext uri="{FF2B5EF4-FFF2-40B4-BE49-F238E27FC236}">
                <a16:creationId xmlns:a16="http://schemas.microsoft.com/office/drawing/2014/main" id="{D3C86EB9-EB30-A340-A445-8DA31257298E}"/>
              </a:ext>
            </a:extLst>
          </p:cNvPr>
          <p:cNvSpPr>
            <a:spLocks noGrp="1"/>
          </p:cNvSpPr>
          <p:nvPr>
            <p:ph type="body" sz="quarter" idx="12"/>
          </p:nvPr>
        </p:nvSpPr>
        <p:spPr/>
        <p:txBody>
          <a:bodyPr/>
          <a:lstStyle/>
          <a:p>
            <a:r>
              <a:rPr lang="en-US" dirty="0"/>
              <a:t>Data Cleaning</a:t>
            </a:r>
          </a:p>
        </p:txBody>
      </p:sp>
    </p:spTree>
    <p:extLst>
      <p:ext uri="{BB962C8B-B14F-4D97-AF65-F5344CB8AC3E}">
        <p14:creationId xmlns:p14="http://schemas.microsoft.com/office/powerpoint/2010/main" val="2186487253"/>
      </p:ext>
    </p:extLst>
  </p:cSld>
  <p:clrMapOvr>
    <a:masterClrMapping/>
  </p:clrMapOvr>
</p:sld>
</file>

<file path=ppt/theme/theme1.xml><?xml version="1.0" encoding="utf-8"?>
<a:theme xmlns:a="http://schemas.openxmlformats.org/drawingml/2006/main" name="Tiger Template">
  <a:themeElements>
    <a:clrScheme name="Custom 1">
      <a:dk1>
        <a:srgbClr val="000000"/>
      </a:dk1>
      <a:lt1>
        <a:srgbClr val="646464"/>
      </a:lt1>
      <a:dk2>
        <a:srgbClr val="FFFFFF"/>
      </a:dk2>
      <a:lt2>
        <a:srgbClr val="636363"/>
      </a:lt2>
      <a:accent1>
        <a:srgbClr val="F7901D"/>
      </a:accent1>
      <a:accent2>
        <a:srgbClr val="002349"/>
      </a:accent2>
      <a:accent3>
        <a:srgbClr val="18749C"/>
      </a:accent3>
      <a:accent4>
        <a:srgbClr val="FFB500"/>
      </a:accent4>
      <a:accent5>
        <a:srgbClr val="02C2A2"/>
      </a:accent5>
      <a:accent6>
        <a:srgbClr val="5B5B5B"/>
      </a:accent6>
      <a:hlink>
        <a:srgbClr val="336699"/>
      </a:hlink>
      <a:folHlink>
        <a:srgbClr val="19334C"/>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969</TotalTime>
  <Words>790</Words>
  <Application>Microsoft Office PowerPoint</Application>
  <PresentationFormat>On-screen Show (16:9)</PresentationFormat>
  <Paragraphs>333</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Calibri</vt:lpstr>
      <vt:lpstr>Poppins Medium</vt:lpstr>
      <vt:lpstr>Arial</vt:lpstr>
      <vt:lpstr>Trebuchet MS</vt:lpstr>
      <vt:lpstr>Noto Sans Symbols</vt:lpstr>
      <vt:lpstr>Poppins</vt:lpstr>
      <vt:lpstr>Tiger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Cover slide title comes here</dc:title>
  <cp:lastModifiedBy>Janaki Guggilla</cp:lastModifiedBy>
  <cp:revision>57</cp:revision>
  <dcterms:modified xsi:type="dcterms:W3CDTF">2023-01-09T17:04:58Z</dcterms:modified>
</cp:coreProperties>
</file>